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ジェリーボールキッチンスポンジ2P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ポリプロピレンネット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パッケージサイズ:150×80×20mm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2個セットの、優しくしっかり汚れを落としてくれるジェリー・ボールキッチンスポンジ。生活必需品であり消耗品でもあるため、貰って困る人はいません。イベント等でのノベルティ用に最適。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