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クリアーキュキュスポンジ1P</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メラミンフォーム・ナイロン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パッケージサイズ:100×65×16mm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片面はメラミンスポンジ、もう片面はハードタワシで、食器に付いた汚れをしっかり落としてくれる食器洗い用スポンジです。台紙にはオリジナルの名入れプリントが可能です。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