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縁起物どうぶつスポンジ</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ナイロンタワシ、発泡ポリウレタン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本体サイズ:110×80×33mm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各種40個入り(ふくろう・まねきねこ・かえる・さる・たぬき)</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縁起が良い動物たちをモチーフにした可愛らしいデザインが目をひく食器洗い用のスポンジです。ファミリー向けイベントやキャンペーンのノベルティ用などにおすすめです。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