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クローバーキッチンギフト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テーブルダスター:不織布 スリムネットクリーナー:発泡ポリウレタン・ナイロン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パッケージサイズ:150×130×15mm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テーブルダスター・スリムネットクリーナー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スリムサイズのネットクリーナーと、Sサイズのテーブルダスターの、キッチンギフトセットです。ちょっとしたご挨拶用や、イベント等で配布するノベルティ用におすすめです。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