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スリムネットクリーナー1P</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発泡ポリウレタン・ナイロン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本体サイズ:120×70×15mm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スリムでコンパクトなサイズ感で女性やお子様の手にもぴったりフィットして使いやすいネットクリーナーです。台紙にはオリジナルデザインによる名入れプリントが可能です。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