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ネットクリーナー2P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発泡ポリウレタン・ナイロン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本体サイズ:160×80×20mm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毎日使う必要不可欠なアイテムであり消耗品だからこそ喜ばれる、食器洗い用ネットクリーナー2個セット。台紙にはオリジナルデザインの名入れプリントが可能なため、販促用に最適です。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