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ファインウォッシュWスポンジ1P</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発泡ポリウレタン・ナイロン</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パッケージサイズ:105×65×20mm 本体サイズ:105×65×20mm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ポリ袋入</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台紙に名入れ可</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キッチン仕事には必要不可欠な食器洗い用のスポンジです。台紙にはオリジナルの名入れプリントが可能な上コンパクトなサイズ感で、イベント等でのばらまき用にピッタリです。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