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キッチンクリーンたわしセット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ナイロン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パッケージサイズ:145×120×5mm 本体サイズ:70×110×5mm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頑固な油汚れでもしっかり落とせるナイロン製のハードたわし。使用頻度が高く消耗品でもあるため、イベントやキャンペーンでばらまくノベルティ用としても人気のアイテムです。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