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フリージングパック レギュラー 3枚入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パッケージサイズ:175×105×3mm 本体サイズ:170×240mm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3枚入りのレギュラーサイズのフリージングパック。メモスペース付きのため使い勝手の抜群。台紙にはオリジナルデザインの名入れプリントが可能なため、販促用にも最適です。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