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フリージングパック レギュラー 5枚入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ポリエチレン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パッケージサイズ:175×105×3mm 本体サイズ:170×240mm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ポリ袋入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台紙に名入れ可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5枚入りのレギュラーサイズのフリージングパック。メモスペース付きのため使い勝手の抜群。台紙にはオリジナルデザインの名入れプリントが可能なため、販促用にも最適です。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