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ワイドタオルペーパー10枚</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パルプ</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パッケージサイズ:110×210mm タオルペーパー展開時:210×200mm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外出時や旅行先などであると便利なワイドサイズのポケットタオルペーパー10枚セット。台紙にはオリジナル名入れが可能ため、イベントやキャンペーンで配布するノベルティ用などに最適。</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