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ポケットタオルペーパー10枚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再生古紙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パッケージサイズ:85×125mm タオルペーパー展開時:185×210mm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裏面に台紙封入可(台紙:73×103mm)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外出時などにあると便利なポケットタオルペーパー10枚セットです。台紙にはオリジナル名入れが可能ため、イベントやキャンペーンで配布するノベルティ用などに最適です。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