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抗菌ペーパーマスクケース マスク1枚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マスク:ポリプロピレン三層不織布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パッケージサイズ:200×117mm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ペーパーマスクケース・不織布マスク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マスクケースに名入れ可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紙製の専用抗菌ケースに入った不織布マスクです。ケースにはオリジナルデザインの名入れプリントが可能ため、イベントやキャンペーンで配布するノベルティ用などに最適です。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