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マチ付フリージングパック 2枚入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パッケージサイズ:175×100×3mm 本体サイズ:170×120底マチ付mm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食材の保存には必要不可欠なマチ付きフリージングパック2枚入り。台紙にはオリジナルデザインの名入れプリントが可能なため、イベントやキャンペーンで配布する販促用にもおすすめ。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