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ワイドマチ付フリージングパック 2枚入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パッケージサイズ:200×100×3mm 本体サイズ:200×150底マチ付mm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マチ付きで自立もでき、食材の保存には必要不可欠なワイドサイズのフリージングパック2枚入り。台紙にはオリジナルデザインの名入れプリントが可能なため、販促用にもおすすめ。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