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マチ付フリージングパック レギュラー&amp;ワイド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ポリエチレン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パッケージサイズ：200×100×4mm レギュラー：170×120底マチ付mm ワイド：200×150底マチ付mm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自立もできるマチ付きで、食材の保存には必要不可欠なフリージングパック。レギュラーサイズとワイドサイズのセットです。台紙にはオリジナルデザインの名入れプリントが可能。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