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テーブルダスターMサイズ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パッケージサイズ:185×105×8mm 本体サイズ:350×600mm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Mサイズのテーブルダスターです。使い勝手の良いアイテムのため、イベントやキャンペーンでのばらまき用としても喜ばれます。台紙にはオリジナルの名入れプリントも可能。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