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テーブルダスターSサイズ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不織布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パッケージサイズ:185×105×5mm 本体サイズ:350×300mm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ポリ袋入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台紙に名入れ可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Sサイズのテーブルダスターです。使い勝手の良いアイテムのため、イベントやキャンペーンでのばらまき用としても喜ばれます。台紙にはオリジナルの名入れプリントも可能。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