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ちょっと安心携帯トイレ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エチケット袋:PE 凝固剤:高分子ポリマー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パッケージサイズ:100×145×10mm エチケット袋:500×680mm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エチケット袋・凝固剤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いざという時に助かる、エチケット袋と凝固剤、ポリ袋をセットにした携帯トイレ。台紙にはオリジナルデザインの名入れプリントが可能なため、防災イベントのノベルティ用にも最適。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