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ちょっと安心携帯トイレ ティッシュ入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エチケット袋:PE 凝固剤:高分子ポリマー ポケットティッシュ:パルプ100%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パッケージサイズ:100×145×15mm エチケット袋:500×680mm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エチケット袋・凝固剤・ポケットティッシュ8W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いざという時に助かる、携帯トイレとポケットティッシュのセット。台紙にはオリジナルデザインの名入れプリントが可能なため、防災イベントのノベルティ用にもおすすめです。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