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ちょっと安眠セット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アイマスク:ナイロン・ウーリーゴム 耳栓:ポリウレタン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パッケージサイズ:100×140×10mm アイマスク:190×80mm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アイマスク・耳栓1組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シンプルなアイマスクと耳せんで、飛行機内などでも安眠できるセットです。台紙にはオリジナルデザインの名入れプリントが可能なため、旅行会社のノベルティ用などに人気です。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