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らくらく安眠セット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アイマスク:ナイロン・ウーリーゴム 耳栓:ポリウレタン マスク:三層不織布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パッケージサイズ:100×140×7mm アイマスク:190×80mm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アイマスク・耳栓1組・立体フェイスフィットマスク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シンプルなアイマスクと耳せん、立体マスクの、飛行機内などでも安眠できるセットです。台紙にはオリジナルデザインの名入れプリントが可能なため、旅行会社のノベルティ用などに人気です。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