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フリージングパック スリム&amp;レギュラー 5枚入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パッケージサイズ:175×105×3mm レギュラー:170×240×0.045mm スリム:115×300×0.045mm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レギュラーサイズ3枚とスリムサイズ2枚の、食材の保存などに便利な上、メモスペース付きで使い勝手も良いフリージングパックセット。台紙にはオリジナル名入れが可能です。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