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ホッとするポーチ おでかけセット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マスク:三層不織布 絆創膏:塩ビ・不織布 ウェットティッシュ:不織布 ティッシュ:パルプ100%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パッケージサイズ:150×240mm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クールボディシート10枚、ポケットタオルペーパー10枚、マスク1枚、絆創膏M2枚、両軸綿棒2本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チャック付き防水ポーチ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 オリジナル台紙封入可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除菌ウェットティッシュや水に流せるティッシュ、マスク、絆創膏2枚、綿棒2本をチャック付き防水ポーチに詰め合わせたセット。台紙にオリジナル名入れが可能でノベルティ用に最適。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2026-07-07T06:13:29Z</dcterms:modified>
</cp:coreProperties>
</file>