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ホッとするポーチ リラックスセット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マスク:三層不織布 絆創膏:塩ビ・不織布 綿棒:綿・パルプ ブランケット:防寒アルミ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パッケージサイズ:150×240mm ブランケット:140×70mm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ちょっと安眠セット(アイマスク&amp;耳栓)・防寒アルミブランケット・マスク1枚・絆創膏M2枚・両軸綿棒2本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チャック付き防水ポーチ</a:t>
            </a:r>
            <a:endParaRPr lang="en-US" altLang="ja"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台紙に名入れ可 オリジナル台紙封入可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アイマスク、耳栓、マスク、絆創膏2枚、綿棒2本を、チャック付き防水ポーチに詰め合わせたセット。旅行時などに役立ちます。台紙にオリジナル名入れが可能でノベルティ用に最適。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2026-07-07T06:47:39Z</dcterms:modified>
</cp:coreProperties>
</file>