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ホッとするポーチ エチケットセット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マスク:三層不織布 絆創膏:塩ビ・不織布 携帯トイレ:エチケット袋・凝固剤 ティッシュ:パルプ100%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パッケージサイズ:150×240mm エチケット袋:500×680mm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ちょっと安心携帯トイレ・ポケットティッシュ8W・マスク1枚・絆創膏M2枚、両軸綿棒2本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チャック付き防水ポーチ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 オリジナル台紙封入可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携帯トイレとポケットティッシュ、マスク、絆創膏2枚、綿棒2本を、チャック付き防水ポーチに詰め合わせたセット。台紙にオリジナル名入れが可能でノベルティ用にもおすすめです。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2026-07-07T06:50:19Z</dcterms:modified>
</cp:coreProperties>
</file>