
<file path=[Content_Types].xml><?xml version="1.0" encoding="utf-8"?>
<Types xmlns="http://schemas.openxmlformats.org/package/2006/content-types">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70" r:id="rId1"/>
    <p:sldMasterId id="2147483671" r:id="rId2"/>
  </p:sldMasterIdLst>
  <p:notesMasterIdLst>
    <p:notesMasterId r:id="rId4"/>
  </p:notesMasterIdLst>
  <p:sldIdLst>
    <p:sldId id="256" r:id="rId3"/>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93" d="100"/>
          <a:sy n="93" d="100"/>
        </p:scale>
        <p:origin x="84" y="50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1.xml"/><Relationship Id="rId7" Type="http://schemas.openxmlformats.org/officeDocument/2006/relationships/theme" Target="theme/theme1.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
        <p:cNvGrpSpPr/>
        <p:nvPr/>
      </p:nvGrpSpPr>
      <p:grpSpPr>
        <a:xfrm>
          <a:off x="0" y="0"/>
          <a:ext cx="0" cy="0"/>
          <a:chOff x="0" y="0"/>
          <a:chExt cx="0" cy="0"/>
        </a:xfrm>
      </p:grpSpPr>
      <p:sp>
        <p:nvSpPr>
          <p:cNvPr id="128" name="Google Shape;128;g3ee9a3f9409_2_7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9" name="Google Shape;129;g3ee9a3f9409_2_7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0" name="Google Shape;130;g3ee9a3f9409_2_7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ltLang="ja"/>
              <a:t>1</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タイトル スライド" type="title">
  <p:cSld name="TITLE">
    <p:spTree>
      <p:nvGrpSpPr>
        <p:cNvPr id="1" name="Shape 56"/>
        <p:cNvGrpSpPr/>
        <p:nvPr/>
      </p:nvGrpSpPr>
      <p:grpSpPr>
        <a:xfrm>
          <a:off x="0" y="0"/>
          <a:ext cx="0" cy="0"/>
          <a:chOff x="0" y="0"/>
          <a:chExt cx="0" cy="0"/>
        </a:xfrm>
      </p:grpSpPr>
      <p:sp>
        <p:nvSpPr>
          <p:cNvPr id="57" name="Google Shape;57;p14"/>
          <p:cNvSpPr txBox="1">
            <a:spLocks noGrp="1"/>
          </p:cNvSpPr>
          <p:nvPr>
            <p:ph type="ctrTitle"/>
          </p:nvPr>
        </p:nvSpPr>
        <p:spPr>
          <a:xfrm>
            <a:off x="685800" y="841772"/>
            <a:ext cx="7772400" cy="17907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8" name="Google Shape;58;p14"/>
          <p:cNvSpPr txBox="1">
            <a:spLocks noGrp="1"/>
          </p:cNvSpPr>
          <p:nvPr>
            <p:ph type="subTitle" idx="1"/>
          </p:nvPr>
        </p:nvSpPr>
        <p:spPr>
          <a:xfrm>
            <a:off x="1143000" y="2701528"/>
            <a:ext cx="6858000" cy="1241821"/>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59" name="Google Shape;59;p14"/>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0" name="Google Shape;60;p14"/>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1" name="Google Shape;61;p14"/>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
        <p:nvSpPr>
          <p:cNvPr id="62" name="Google Shape;62;p14"/>
          <p:cNvSpPr/>
          <p:nvPr/>
        </p:nvSpPr>
        <p:spPr>
          <a:xfrm>
            <a:off x="279402" y="971550"/>
            <a:ext cx="4471502" cy="3811445"/>
          </a:xfrm>
          <a:prstGeom prst="rect">
            <a:avLst/>
          </a:prstGeom>
          <a:solidFill>
            <a:schemeClr val="lt1"/>
          </a:solidFill>
          <a:ln>
            <a:noFill/>
          </a:ln>
          <a:effectLst>
            <a:outerShdw blurRad="127000" dist="508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63" name="Google Shape;63;p14"/>
          <p:cNvSpPr/>
          <p:nvPr/>
        </p:nvSpPr>
        <p:spPr>
          <a:xfrm>
            <a:off x="281519" y="363794"/>
            <a:ext cx="8583081" cy="452577"/>
          </a:xfrm>
          <a:prstGeom prst="rect">
            <a:avLst/>
          </a:prstGeom>
          <a:gradFill>
            <a:gsLst>
              <a:gs pos="0">
                <a:srgbClr val="1F3864"/>
              </a:gs>
              <a:gs pos="100000">
                <a:srgbClr val="355FAA"/>
              </a:gs>
            </a:gsLst>
            <a:lin ang="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タイトルとコンテンツ" type="obj">
  <p:cSld name="OBJECT">
    <p:spTree>
      <p:nvGrpSpPr>
        <p:cNvPr id="1" name="Shape 64"/>
        <p:cNvGrpSpPr/>
        <p:nvPr/>
      </p:nvGrpSpPr>
      <p:grpSpPr>
        <a:xfrm>
          <a:off x="0" y="0"/>
          <a:ext cx="0" cy="0"/>
          <a:chOff x="0" y="0"/>
          <a:chExt cx="0" cy="0"/>
        </a:xfrm>
      </p:grpSpPr>
      <p:sp>
        <p:nvSpPr>
          <p:cNvPr id="65" name="Google Shape;65;p15"/>
          <p:cNvSpPr txBox="1">
            <a:spLocks noGrp="1"/>
          </p:cNvSpPr>
          <p:nvPr>
            <p:ph type="title"/>
          </p:nvPr>
        </p:nvSpPr>
        <p:spPr>
          <a:xfrm>
            <a:off x="628650" y="273845"/>
            <a:ext cx="7886700" cy="99417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6" name="Google Shape;66;p15"/>
          <p:cNvSpPr txBox="1">
            <a:spLocks noGrp="1"/>
          </p:cNvSpPr>
          <p:nvPr>
            <p:ph type="body" idx="1"/>
          </p:nvPr>
        </p:nvSpPr>
        <p:spPr>
          <a:xfrm>
            <a:off x="628650" y="1369219"/>
            <a:ext cx="7886700" cy="3263504"/>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7" name="Google Shape;67;p15"/>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8" name="Google Shape;68;p15"/>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9" name="Google Shape;69;p15"/>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セクション見出し" type="secHead">
  <p:cSld name="SECTION_HEADER">
    <p:spTree>
      <p:nvGrpSpPr>
        <p:cNvPr id="1" name="Shape 70"/>
        <p:cNvGrpSpPr/>
        <p:nvPr/>
      </p:nvGrpSpPr>
      <p:grpSpPr>
        <a:xfrm>
          <a:off x="0" y="0"/>
          <a:ext cx="0" cy="0"/>
          <a:chOff x="0" y="0"/>
          <a:chExt cx="0" cy="0"/>
        </a:xfrm>
      </p:grpSpPr>
      <p:sp>
        <p:nvSpPr>
          <p:cNvPr id="71" name="Google Shape;71;p16"/>
          <p:cNvSpPr txBox="1">
            <a:spLocks noGrp="1"/>
          </p:cNvSpPr>
          <p:nvPr>
            <p:ph type="title"/>
          </p:nvPr>
        </p:nvSpPr>
        <p:spPr>
          <a:xfrm>
            <a:off x="623888" y="1282304"/>
            <a:ext cx="7886700" cy="2139553"/>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2" name="Google Shape;72;p16"/>
          <p:cNvSpPr txBox="1">
            <a:spLocks noGrp="1"/>
          </p:cNvSpPr>
          <p:nvPr>
            <p:ph type="body" idx="1"/>
          </p:nvPr>
        </p:nvSpPr>
        <p:spPr>
          <a:xfrm>
            <a:off x="623888" y="3442098"/>
            <a:ext cx="7886700" cy="112514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2400"/>
              <a:buNone/>
              <a:defRPr sz="2400">
                <a:solidFill>
                  <a:schemeClr val="dk1"/>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73" name="Google Shape;73;p16"/>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4" name="Google Shape;74;p16"/>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5" name="Google Shape;75;p16"/>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2 つのコンテンツ" type="twoObj">
  <p:cSld name="TWO_OBJECTS">
    <p:spTree>
      <p:nvGrpSpPr>
        <p:cNvPr id="1" name="Shape 76"/>
        <p:cNvGrpSpPr/>
        <p:nvPr/>
      </p:nvGrpSpPr>
      <p:grpSpPr>
        <a:xfrm>
          <a:off x="0" y="0"/>
          <a:ext cx="0" cy="0"/>
          <a:chOff x="0" y="0"/>
          <a:chExt cx="0" cy="0"/>
        </a:xfrm>
      </p:grpSpPr>
      <p:sp>
        <p:nvSpPr>
          <p:cNvPr id="77" name="Google Shape;77;p17"/>
          <p:cNvSpPr txBox="1">
            <a:spLocks noGrp="1"/>
          </p:cNvSpPr>
          <p:nvPr>
            <p:ph type="title"/>
          </p:nvPr>
        </p:nvSpPr>
        <p:spPr>
          <a:xfrm>
            <a:off x="628650" y="273845"/>
            <a:ext cx="7886700" cy="99417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8" name="Google Shape;78;p17"/>
          <p:cNvSpPr txBox="1">
            <a:spLocks noGrp="1"/>
          </p:cNvSpPr>
          <p:nvPr>
            <p:ph type="body" idx="1"/>
          </p:nvPr>
        </p:nvSpPr>
        <p:spPr>
          <a:xfrm>
            <a:off x="628650" y="1369219"/>
            <a:ext cx="3886200" cy="3263504"/>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9" name="Google Shape;79;p17"/>
          <p:cNvSpPr txBox="1">
            <a:spLocks noGrp="1"/>
          </p:cNvSpPr>
          <p:nvPr>
            <p:ph type="body" idx="2"/>
          </p:nvPr>
        </p:nvSpPr>
        <p:spPr>
          <a:xfrm>
            <a:off x="4629150" y="1369219"/>
            <a:ext cx="3886200" cy="3263504"/>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0" name="Google Shape;80;p17"/>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1" name="Google Shape;81;p17"/>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17"/>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比較" type="twoTxTwoObj">
  <p:cSld name="TWO_OBJECTS_WITH_TEXT">
    <p:spTree>
      <p:nvGrpSpPr>
        <p:cNvPr id="1" name="Shape 83"/>
        <p:cNvGrpSpPr/>
        <p:nvPr/>
      </p:nvGrpSpPr>
      <p:grpSpPr>
        <a:xfrm>
          <a:off x="0" y="0"/>
          <a:ext cx="0" cy="0"/>
          <a:chOff x="0" y="0"/>
          <a:chExt cx="0" cy="0"/>
        </a:xfrm>
      </p:grpSpPr>
      <p:sp>
        <p:nvSpPr>
          <p:cNvPr id="84" name="Google Shape;84;p18"/>
          <p:cNvSpPr txBox="1">
            <a:spLocks noGrp="1"/>
          </p:cNvSpPr>
          <p:nvPr>
            <p:ph type="title"/>
          </p:nvPr>
        </p:nvSpPr>
        <p:spPr>
          <a:xfrm>
            <a:off x="629841" y="273845"/>
            <a:ext cx="7886700" cy="99417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5" name="Google Shape;85;p18"/>
          <p:cNvSpPr txBox="1">
            <a:spLocks noGrp="1"/>
          </p:cNvSpPr>
          <p:nvPr>
            <p:ph type="body" idx="1"/>
          </p:nvPr>
        </p:nvSpPr>
        <p:spPr>
          <a:xfrm>
            <a:off x="629842" y="1260872"/>
            <a:ext cx="3868340" cy="617934"/>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86" name="Google Shape;86;p18"/>
          <p:cNvSpPr txBox="1">
            <a:spLocks noGrp="1"/>
          </p:cNvSpPr>
          <p:nvPr>
            <p:ph type="body" idx="2"/>
          </p:nvPr>
        </p:nvSpPr>
        <p:spPr>
          <a:xfrm>
            <a:off x="629842" y="1878806"/>
            <a:ext cx="3868340" cy="2763441"/>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7" name="Google Shape;87;p18"/>
          <p:cNvSpPr txBox="1">
            <a:spLocks noGrp="1"/>
          </p:cNvSpPr>
          <p:nvPr>
            <p:ph type="body" idx="3"/>
          </p:nvPr>
        </p:nvSpPr>
        <p:spPr>
          <a:xfrm>
            <a:off x="4629150" y="1260872"/>
            <a:ext cx="3887391" cy="617934"/>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88" name="Google Shape;88;p18"/>
          <p:cNvSpPr txBox="1">
            <a:spLocks noGrp="1"/>
          </p:cNvSpPr>
          <p:nvPr>
            <p:ph type="body" idx="4"/>
          </p:nvPr>
        </p:nvSpPr>
        <p:spPr>
          <a:xfrm>
            <a:off x="4629150" y="1878806"/>
            <a:ext cx="3887391" cy="2763441"/>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9" name="Google Shape;89;p18"/>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0" name="Google Shape;90;p18"/>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1" name="Google Shape;91;p18"/>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タイトルのみ" type="titleOnly">
  <p:cSld name="TITLE_ONLY">
    <p:spTree>
      <p:nvGrpSpPr>
        <p:cNvPr id="1" name="Shape 92"/>
        <p:cNvGrpSpPr/>
        <p:nvPr/>
      </p:nvGrpSpPr>
      <p:grpSpPr>
        <a:xfrm>
          <a:off x="0" y="0"/>
          <a:ext cx="0" cy="0"/>
          <a:chOff x="0" y="0"/>
          <a:chExt cx="0" cy="0"/>
        </a:xfrm>
      </p:grpSpPr>
      <p:sp>
        <p:nvSpPr>
          <p:cNvPr id="93" name="Google Shape;93;p19"/>
          <p:cNvSpPr txBox="1">
            <a:spLocks noGrp="1"/>
          </p:cNvSpPr>
          <p:nvPr>
            <p:ph type="title"/>
          </p:nvPr>
        </p:nvSpPr>
        <p:spPr>
          <a:xfrm>
            <a:off x="628650" y="273845"/>
            <a:ext cx="7886700" cy="99417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4" name="Google Shape;94;p19"/>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5" name="Google Shape;95;p19"/>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6" name="Google Shape;96;p19"/>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白紙" type="blank">
  <p:cSld name="BLANK">
    <p:spTree>
      <p:nvGrpSpPr>
        <p:cNvPr id="1" name="Shape 97"/>
        <p:cNvGrpSpPr/>
        <p:nvPr/>
      </p:nvGrpSpPr>
      <p:grpSpPr>
        <a:xfrm>
          <a:off x="0" y="0"/>
          <a:ext cx="0" cy="0"/>
          <a:chOff x="0" y="0"/>
          <a:chExt cx="0" cy="0"/>
        </a:xfrm>
      </p:grpSpPr>
      <p:sp>
        <p:nvSpPr>
          <p:cNvPr id="98" name="Google Shape;98;p20"/>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9" name="Google Shape;99;p20"/>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0" name="Google Shape;100;p20"/>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タイトル付きのコンテンツ" type="objTx">
  <p:cSld name="OBJECT_WITH_CAPTION_TEXT">
    <p:spTree>
      <p:nvGrpSpPr>
        <p:cNvPr id="1" name="Shape 101"/>
        <p:cNvGrpSpPr/>
        <p:nvPr/>
      </p:nvGrpSpPr>
      <p:grpSpPr>
        <a:xfrm>
          <a:off x="0" y="0"/>
          <a:ext cx="0" cy="0"/>
          <a:chOff x="0" y="0"/>
          <a:chExt cx="0" cy="0"/>
        </a:xfrm>
      </p:grpSpPr>
      <p:sp>
        <p:nvSpPr>
          <p:cNvPr id="102" name="Google Shape;102;p21"/>
          <p:cNvSpPr txBox="1">
            <a:spLocks noGrp="1"/>
          </p:cNvSpPr>
          <p:nvPr>
            <p:ph type="title"/>
          </p:nvPr>
        </p:nvSpPr>
        <p:spPr>
          <a:xfrm>
            <a:off x="629841" y="342900"/>
            <a:ext cx="2949178" cy="120015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03" name="Google Shape;103;p21"/>
          <p:cNvSpPr txBox="1">
            <a:spLocks noGrp="1"/>
          </p:cNvSpPr>
          <p:nvPr>
            <p:ph type="body" idx="1"/>
          </p:nvPr>
        </p:nvSpPr>
        <p:spPr>
          <a:xfrm>
            <a:off x="3887391" y="740570"/>
            <a:ext cx="4629150" cy="3655219"/>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104" name="Google Shape;104;p21"/>
          <p:cNvSpPr txBox="1">
            <a:spLocks noGrp="1"/>
          </p:cNvSpPr>
          <p:nvPr>
            <p:ph type="body" idx="2"/>
          </p:nvPr>
        </p:nvSpPr>
        <p:spPr>
          <a:xfrm>
            <a:off x="629841" y="1543050"/>
            <a:ext cx="2949178" cy="285869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105" name="Google Shape;105;p21"/>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6" name="Google Shape;106;p21"/>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7" name="Google Shape;107;p21"/>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タイトル付きの図" type="picTx">
  <p:cSld name="PICTURE_WITH_CAPTION_TEXT">
    <p:spTree>
      <p:nvGrpSpPr>
        <p:cNvPr id="1" name="Shape 108"/>
        <p:cNvGrpSpPr/>
        <p:nvPr/>
      </p:nvGrpSpPr>
      <p:grpSpPr>
        <a:xfrm>
          <a:off x="0" y="0"/>
          <a:ext cx="0" cy="0"/>
          <a:chOff x="0" y="0"/>
          <a:chExt cx="0" cy="0"/>
        </a:xfrm>
      </p:grpSpPr>
      <p:sp>
        <p:nvSpPr>
          <p:cNvPr id="109" name="Google Shape;109;p22"/>
          <p:cNvSpPr txBox="1">
            <a:spLocks noGrp="1"/>
          </p:cNvSpPr>
          <p:nvPr>
            <p:ph type="title"/>
          </p:nvPr>
        </p:nvSpPr>
        <p:spPr>
          <a:xfrm>
            <a:off x="629841" y="342900"/>
            <a:ext cx="2949178" cy="120015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10" name="Google Shape;110;p22"/>
          <p:cNvSpPr>
            <a:spLocks noGrp="1"/>
          </p:cNvSpPr>
          <p:nvPr>
            <p:ph type="pic" idx="2"/>
          </p:nvPr>
        </p:nvSpPr>
        <p:spPr>
          <a:xfrm>
            <a:off x="3887391" y="740570"/>
            <a:ext cx="4629150" cy="3655219"/>
          </a:xfrm>
          <a:prstGeom prst="rect">
            <a:avLst/>
          </a:prstGeom>
          <a:noFill/>
          <a:ln>
            <a:noFill/>
          </a:ln>
        </p:spPr>
      </p:sp>
      <p:sp>
        <p:nvSpPr>
          <p:cNvPr id="111" name="Google Shape;111;p22"/>
          <p:cNvSpPr txBox="1">
            <a:spLocks noGrp="1"/>
          </p:cNvSpPr>
          <p:nvPr>
            <p:ph type="body" idx="1"/>
          </p:nvPr>
        </p:nvSpPr>
        <p:spPr>
          <a:xfrm>
            <a:off x="629841" y="1543050"/>
            <a:ext cx="2949178" cy="285869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112" name="Google Shape;112;p22"/>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3" name="Google Shape;113;p22"/>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4" name="Google Shape;114;p22"/>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タイトルと縦書きテキスト" type="vertTx">
  <p:cSld name="VERTICAL_TEXT">
    <p:spTree>
      <p:nvGrpSpPr>
        <p:cNvPr id="1" name="Shape 115"/>
        <p:cNvGrpSpPr/>
        <p:nvPr/>
      </p:nvGrpSpPr>
      <p:grpSpPr>
        <a:xfrm>
          <a:off x="0" y="0"/>
          <a:ext cx="0" cy="0"/>
          <a:chOff x="0" y="0"/>
          <a:chExt cx="0" cy="0"/>
        </a:xfrm>
      </p:grpSpPr>
      <p:sp>
        <p:nvSpPr>
          <p:cNvPr id="116" name="Google Shape;116;p23"/>
          <p:cNvSpPr txBox="1">
            <a:spLocks noGrp="1"/>
          </p:cNvSpPr>
          <p:nvPr>
            <p:ph type="title"/>
          </p:nvPr>
        </p:nvSpPr>
        <p:spPr>
          <a:xfrm>
            <a:off x="628650" y="273845"/>
            <a:ext cx="7886700" cy="99417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17" name="Google Shape;117;p23"/>
          <p:cNvSpPr txBox="1">
            <a:spLocks noGrp="1"/>
          </p:cNvSpPr>
          <p:nvPr>
            <p:ph type="body" idx="1"/>
          </p:nvPr>
        </p:nvSpPr>
        <p:spPr>
          <a:xfrm rot="5400000">
            <a:off x="2940248" y="-942379"/>
            <a:ext cx="3263504" cy="78867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8" name="Google Shape;118;p23"/>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9" name="Google Shape;119;p23"/>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0" name="Google Shape;120;p23"/>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縦書きタイトルと&#10;縦書きテキスト" type="vertTitleAndTx">
  <p:cSld name="VERTICAL_TITLE_AND_VERTICAL_TEXT">
    <p:spTree>
      <p:nvGrpSpPr>
        <p:cNvPr id="1" name="Shape 121"/>
        <p:cNvGrpSpPr/>
        <p:nvPr/>
      </p:nvGrpSpPr>
      <p:grpSpPr>
        <a:xfrm>
          <a:off x="0" y="0"/>
          <a:ext cx="0" cy="0"/>
          <a:chOff x="0" y="0"/>
          <a:chExt cx="0" cy="0"/>
        </a:xfrm>
      </p:grpSpPr>
      <p:sp>
        <p:nvSpPr>
          <p:cNvPr id="122" name="Google Shape;122;p24"/>
          <p:cNvSpPr txBox="1">
            <a:spLocks noGrp="1"/>
          </p:cNvSpPr>
          <p:nvPr>
            <p:ph type="title"/>
          </p:nvPr>
        </p:nvSpPr>
        <p:spPr>
          <a:xfrm rot="5400000">
            <a:off x="5350073" y="1467445"/>
            <a:ext cx="4358879" cy="1971675"/>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23" name="Google Shape;123;p24"/>
          <p:cNvSpPr txBox="1">
            <a:spLocks noGrp="1"/>
          </p:cNvSpPr>
          <p:nvPr>
            <p:ph type="body" idx="1"/>
          </p:nvPr>
        </p:nvSpPr>
        <p:spPr>
          <a:xfrm rot="5400000">
            <a:off x="1349573" y="-447080"/>
            <a:ext cx="4358879" cy="5800725"/>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4" name="Google Shape;124;p24"/>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5" name="Google Shape;125;p24"/>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6" name="Google Shape;126;p24"/>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ja"/>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0"/>
        <p:cNvGrpSpPr/>
        <p:nvPr/>
      </p:nvGrpSpPr>
      <p:grpSpPr>
        <a:xfrm>
          <a:off x="0" y="0"/>
          <a:ext cx="0" cy="0"/>
          <a:chOff x="0" y="0"/>
          <a:chExt cx="0" cy="0"/>
        </a:xfrm>
      </p:grpSpPr>
      <p:sp>
        <p:nvSpPr>
          <p:cNvPr id="51" name="Google Shape;51;p13"/>
          <p:cNvSpPr txBox="1">
            <a:spLocks noGrp="1"/>
          </p:cNvSpPr>
          <p:nvPr>
            <p:ph type="title"/>
          </p:nvPr>
        </p:nvSpPr>
        <p:spPr>
          <a:xfrm>
            <a:off x="628650" y="273845"/>
            <a:ext cx="7886700" cy="994172"/>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52" name="Google Shape;52;p13"/>
          <p:cNvSpPr txBox="1">
            <a:spLocks noGrp="1"/>
          </p:cNvSpPr>
          <p:nvPr>
            <p:ph type="body" idx="1"/>
          </p:nvPr>
        </p:nvSpPr>
        <p:spPr>
          <a:xfrm>
            <a:off x="628650" y="1369219"/>
            <a:ext cx="7886700" cy="3263504"/>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3" name="Google Shape;53;p13"/>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4" name="Google Shape;54;p13"/>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5" name="Google Shape;55;p13"/>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ja"/>
              <a:t>‹#›</a:t>
            </a:fld>
            <a:endParaRPr/>
          </a:p>
        </p:txBody>
      </p:sp>
    </p:spTree>
  </p:cSld>
  <p:clrMap bg1="lt1" tx1="dk1" bg2="dk2" tx2="lt2" accent1="accent1" accent2="accent2" accent3="accent3" accent4="accent4" accent5="accent5" accent6="accent6" hlink="hlink" folHlink="fol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31"/>
        <p:cNvGrpSpPr/>
        <p:nvPr/>
      </p:nvGrpSpPr>
      <p:grpSpPr>
        <a:xfrm>
          <a:off x="0" y="0"/>
          <a:ext cx="0" cy="0"/>
          <a:chOff x="0" y="0"/>
          <a:chExt cx="0" cy="0"/>
        </a:xfrm>
      </p:grpSpPr>
      <p:sp>
        <p:nvSpPr>
          <p:cNvPr id="132" name="Google Shape;132;p25"/>
          <p:cNvSpPr txBox="1"/>
          <p:nvPr/>
        </p:nvSpPr>
        <p:spPr>
          <a:xfrm>
            <a:off x="1277149" y="428001"/>
            <a:ext cx="7344600" cy="3693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ja" sz="1800">
                <a:solidFill>
                  <a:schemeClr val="lt1"/>
                </a:solidFill>
                <a:latin typeface="Meiryo"/>
                <a:ea typeface="Meiryo"/>
                <a:cs typeface="Meiryo"/>
                <a:sym typeface="Meiryo"/>
              </a:rPr>
              <a:t>ホッとするポーチ キッチンセット</a:t>
            </a:r>
            <a:endParaRPr sz="1800" i="0" u="none" strike="noStrike" cap="none">
              <a:solidFill>
                <a:schemeClr val="lt1"/>
              </a:solidFill>
              <a:latin typeface="Meiryo"/>
              <a:ea typeface="Meiryo"/>
              <a:cs typeface="Meiryo"/>
              <a:sym typeface="Meiryo"/>
            </a:endParaRPr>
          </a:p>
        </p:txBody>
      </p:sp>
      <p:sp>
        <p:nvSpPr>
          <p:cNvPr id="133" name="Google Shape;133;p25"/>
          <p:cNvSpPr txBox="1"/>
          <p:nvPr/>
        </p:nvSpPr>
        <p:spPr>
          <a:xfrm>
            <a:off x="485900" y="3939117"/>
            <a:ext cx="4086000" cy="233100"/>
          </a:xfrm>
          <a:prstGeom prst="rect">
            <a:avLst/>
          </a:prstGeom>
          <a:noFill/>
          <a:ln>
            <a:noFill/>
          </a:ln>
        </p:spPr>
        <p:txBody>
          <a:bodyPr spcFirstLastPara="1" wrap="square" lIns="90000" tIns="46800" rIns="0" bIns="46800" anchor="t" anchorCtr="0">
            <a:noAutofit/>
          </a:bodyPr>
          <a:lstStyle/>
          <a:p>
            <a:pPr marL="0" marR="0" lvl="0" indent="0" algn="l" rtl="0">
              <a:spcBef>
                <a:spcPts val="0"/>
              </a:spcBef>
              <a:spcAft>
                <a:spcPts val="0"/>
              </a:spcAft>
              <a:buNone/>
            </a:pPr>
            <a:r>
              <a:rPr lang="ja" sz="900" dirty="0">
                <a:solidFill>
                  <a:schemeClr val="dk1"/>
                </a:solidFill>
                <a:latin typeface="Meiryo"/>
                <a:ea typeface="Meiryo"/>
                <a:cs typeface="Meiryo"/>
                <a:sym typeface="Meiryo"/>
              </a:rPr>
              <a:t>素材 : キッチンペーパー:パルプ テーブルダスター:不織布 フリージングパック:ポリエチレン 水切りゴミ袋:ポリエステル・ポリウレタン</a:t>
            </a:r>
            <a:endParaRPr sz="900" dirty="0">
              <a:solidFill>
                <a:schemeClr val="dk1"/>
              </a:solidFill>
              <a:latin typeface="Meiryo"/>
              <a:ea typeface="Meiryo"/>
              <a:cs typeface="Meiryo"/>
              <a:sym typeface="Meiryo"/>
            </a:endParaRPr>
          </a:p>
          <a:p>
            <a:pPr marL="0" marR="0" lvl="0" indent="0" algn="l" rtl="0">
              <a:spcBef>
                <a:spcPts val="0"/>
              </a:spcBef>
              <a:spcAft>
                <a:spcPts val="0"/>
              </a:spcAft>
              <a:buNone/>
            </a:pPr>
            <a:r>
              <a:rPr lang="ja" sz="900" dirty="0">
                <a:solidFill>
                  <a:schemeClr val="dk1"/>
                </a:solidFill>
                <a:latin typeface="Meiryo"/>
                <a:ea typeface="Meiryo"/>
                <a:cs typeface="Meiryo"/>
                <a:sym typeface="Meiryo"/>
              </a:rPr>
              <a:t>サイズ : パッケージサイズ:150×240mm キッチンペーパー展開時:210×200mm テーブルダスター展開時:350×300mm フリージングパック展開時:170×120mm底マチ付 水切りゴミ袋:200</a:t>
            </a:r>
            <a:r>
              <a:rPr lang="ja" sz="900">
                <a:solidFill>
                  <a:schemeClr val="dk1"/>
                </a:solidFill>
                <a:latin typeface="Meiryo"/>
                <a:ea typeface="Meiryo"/>
                <a:cs typeface="Meiryo"/>
                <a:sym typeface="Meiryo"/>
              </a:rPr>
              <a:t>×120mm</a:t>
            </a:r>
            <a:endParaRPr sz="900" dirty="0">
              <a:solidFill>
                <a:schemeClr val="dk1"/>
              </a:solidFill>
              <a:latin typeface="Meiryo"/>
              <a:ea typeface="Meiryo"/>
              <a:cs typeface="Meiryo"/>
              <a:sym typeface="Meiryo"/>
            </a:endParaRPr>
          </a:p>
        </p:txBody>
      </p:sp>
      <p:sp>
        <p:nvSpPr>
          <p:cNvPr id="134" name="Google Shape;134;p25"/>
          <p:cNvSpPr/>
          <p:nvPr/>
        </p:nvSpPr>
        <p:spPr>
          <a:xfrm>
            <a:off x="5035845" y="951388"/>
            <a:ext cx="739603" cy="554702"/>
          </a:xfrm>
          <a:prstGeom prst="ellipse">
            <a:avLst/>
          </a:prstGeom>
          <a:solidFill>
            <a:schemeClr val="lt1"/>
          </a:solidFill>
          <a:ln w="19050" cap="flat" cmpd="sng">
            <a:solidFill>
              <a:srgbClr val="1F3864"/>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accent4"/>
              </a:solidFill>
              <a:latin typeface="Calibri"/>
              <a:ea typeface="Calibri"/>
              <a:cs typeface="Calibri"/>
              <a:sym typeface="Calibri"/>
            </a:endParaRPr>
          </a:p>
        </p:txBody>
      </p:sp>
      <p:sp>
        <p:nvSpPr>
          <p:cNvPr id="135" name="Google Shape;135;p25"/>
          <p:cNvSpPr txBox="1"/>
          <p:nvPr/>
        </p:nvSpPr>
        <p:spPr>
          <a:xfrm>
            <a:off x="5035210" y="1083131"/>
            <a:ext cx="739500" cy="3231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ja" sz="1500">
                <a:solidFill>
                  <a:srgbClr val="1F3864"/>
                </a:solidFill>
                <a:latin typeface="Meiryo"/>
                <a:ea typeface="Meiryo"/>
                <a:cs typeface="Meiryo"/>
                <a:sym typeface="Meiryo"/>
              </a:rPr>
              <a:t>特徴</a:t>
            </a:r>
            <a:endParaRPr>
              <a:latin typeface="Meiryo"/>
              <a:ea typeface="Meiryo"/>
              <a:cs typeface="Meiryo"/>
              <a:sym typeface="Meiryo"/>
            </a:endParaRPr>
          </a:p>
        </p:txBody>
      </p:sp>
      <p:cxnSp>
        <p:nvCxnSpPr>
          <p:cNvPr id="136" name="Google Shape;136;p25"/>
          <p:cNvCxnSpPr/>
          <p:nvPr/>
        </p:nvCxnSpPr>
        <p:spPr>
          <a:xfrm>
            <a:off x="873175" y="3875458"/>
            <a:ext cx="3560100" cy="9600"/>
          </a:xfrm>
          <a:prstGeom prst="straightConnector1">
            <a:avLst/>
          </a:prstGeom>
          <a:noFill/>
          <a:ln w="9525" cap="flat" cmpd="sng">
            <a:solidFill>
              <a:srgbClr val="757070"/>
            </a:solidFill>
            <a:prstDash val="dash"/>
            <a:miter lim="8000"/>
            <a:headEnd type="none" w="sm" len="sm"/>
            <a:tailEnd type="none" w="sm" len="sm"/>
          </a:ln>
        </p:spPr>
      </p:cxnSp>
      <p:sp>
        <p:nvSpPr>
          <p:cNvPr id="137" name="Google Shape;137;p25"/>
          <p:cNvSpPr txBox="1"/>
          <p:nvPr/>
        </p:nvSpPr>
        <p:spPr>
          <a:xfrm>
            <a:off x="425875" y="3772317"/>
            <a:ext cx="447300" cy="2463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ja" sz="1000">
                <a:solidFill>
                  <a:schemeClr val="dk1"/>
                </a:solidFill>
                <a:latin typeface="Meiryo"/>
                <a:ea typeface="Meiryo"/>
                <a:cs typeface="Meiryo"/>
                <a:sym typeface="Meiryo"/>
              </a:rPr>
              <a:t>仕様</a:t>
            </a:r>
            <a:endParaRPr sz="1500">
              <a:latin typeface="Meiryo"/>
              <a:ea typeface="Meiryo"/>
              <a:cs typeface="Meiryo"/>
              <a:sym typeface="Meiryo"/>
            </a:endParaRPr>
          </a:p>
        </p:txBody>
      </p:sp>
      <p:sp>
        <p:nvSpPr>
          <p:cNvPr id="138" name="Google Shape;138;p25"/>
          <p:cNvSpPr txBox="1"/>
          <p:nvPr/>
        </p:nvSpPr>
        <p:spPr>
          <a:xfrm>
            <a:off x="296325" y="464425"/>
            <a:ext cx="1001400" cy="2769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ja" sz="1200">
                <a:solidFill>
                  <a:schemeClr val="lt1"/>
                </a:solidFill>
                <a:latin typeface="Meiryo"/>
                <a:ea typeface="Meiryo"/>
                <a:cs typeface="Meiryo"/>
                <a:sym typeface="Meiryo"/>
              </a:rPr>
              <a:t>【提案書】</a:t>
            </a:r>
            <a:endParaRPr sz="1200">
              <a:solidFill>
                <a:schemeClr val="lt1"/>
              </a:solidFill>
              <a:latin typeface="Meiryo"/>
              <a:ea typeface="Meiryo"/>
              <a:cs typeface="Meiryo"/>
              <a:sym typeface="Meiryo"/>
            </a:endParaRPr>
          </a:p>
        </p:txBody>
      </p:sp>
      <p:sp>
        <p:nvSpPr>
          <p:cNvPr id="139" name="Google Shape;139;p25"/>
          <p:cNvSpPr txBox="1"/>
          <p:nvPr/>
        </p:nvSpPr>
        <p:spPr>
          <a:xfrm>
            <a:off x="5932095" y="886460"/>
            <a:ext cx="2917200" cy="278100"/>
          </a:xfrm>
          <a:prstGeom prst="rect">
            <a:avLst/>
          </a:prstGeom>
          <a:noFill/>
          <a:ln>
            <a:noFill/>
          </a:ln>
        </p:spPr>
        <p:txBody>
          <a:bodyPr spcFirstLastPara="1" wrap="square" lIns="0" tIns="46800" rIns="0" bIns="45700" anchor="t" anchorCtr="0">
            <a:noAutofit/>
          </a:bodyPr>
          <a:lstStyle/>
          <a:p>
            <a:pPr marL="0" marR="0" lvl="0" indent="0" algn="just" rtl="0">
              <a:lnSpc>
                <a:spcPct val="150000"/>
              </a:lnSpc>
              <a:spcBef>
                <a:spcPts val="0"/>
              </a:spcBef>
              <a:spcAft>
                <a:spcPts val="0"/>
              </a:spcAft>
              <a:buNone/>
            </a:pPr>
            <a:r>
              <a:rPr lang="ja" sz="1200">
                <a:solidFill>
                  <a:srgbClr val="333333"/>
                </a:solidFill>
                <a:highlight>
                  <a:srgbClr val="FFFFFF"/>
                </a:highlight>
                <a:latin typeface="Meiryo"/>
                <a:ea typeface="Meiryo"/>
                <a:cs typeface="Meiryo"/>
                <a:sym typeface="Meiryo"/>
              </a:rPr>
              <a:t>キッチンペーパーやフリージングバッグなど、キッチンで必要な消耗品を詰め合わせたポーチです。主婦向けや家族向けイベントのノベルティ用などに非常に人気のセットです。 </a:t>
            </a:r>
            <a:endParaRPr sz="1200">
              <a:solidFill>
                <a:schemeClr val="dk1"/>
              </a:solidFill>
              <a:latin typeface="Meiryo"/>
              <a:ea typeface="Meiryo"/>
              <a:cs typeface="Meiryo"/>
              <a:sym typeface="Meiryo"/>
            </a:endParaRPr>
          </a:p>
        </p:txBody>
      </p:sp>
      <p:sp>
        <p:nvSpPr>
          <p:cNvPr id="140" name="Google Shape;140;p25"/>
          <p:cNvSpPr/>
          <p:nvPr/>
        </p:nvSpPr>
        <p:spPr>
          <a:xfrm>
            <a:off x="5035845" y="3758250"/>
            <a:ext cx="739500" cy="554700"/>
          </a:xfrm>
          <a:prstGeom prst="ellipse">
            <a:avLst/>
          </a:prstGeom>
          <a:solidFill>
            <a:schemeClr val="lt1"/>
          </a:solidFill>
          <a:ln w="19050" cap="flat" cmpd="sng">
            <a:solidFill>
              <a:srgbClr val="1F3864"/>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41" name="Google Shape;141;p25"/>
          <p:cNvSpPr txBox="1"/>
          <p:nvPr/>
        </p:nvSpPr>
        <p:spPr>
          <a:xfrm>
            <a:off x="5035210" y="3907597"/>
            <a:ext cx="739500" cy="3078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ja" sz="1400">
                <a:solidFill>
                  <a:srgbClr val="1F3864"/>
                </a:solidFill>
                <a:latin typeface="Meiryo"/>
                <a:ea typeface="Meiryo"/>
                <a:cs typeface="Meiryo"/>
                <a:sym typeface="Meiryo"/>
              </a:rPr>
              <a:t>お見積</a:t>
            </a:r>
            <a:endParaRPr>
              <a:latin typeface="Meiryo"/>
              <a:ea typeface="Meiryo"/>
              <a:cs typeface="Meiryo"/>
              <a:sym typeface="Meiryo"/>
            </a:endParaRPr>
          </a:p>
        </p:txBody>
      </p:sp>
      <p:cxnSp>
        <p:nvCxnSpPr>
          <p:cNvPr id="142" name="Google Shape;142;p25"/>
          <p:cNvCxnSpPr/>
          <p:nvPr/>
        </p:nvCxnSpPr>
        <p:spPr>
          <a:xfrm>
            <a:off x="5880100" y="2839224"/>
            <a:ext cx="2969061" cy="0"/>
          </a:xfrm>
          <a:prstGeom prst="straightConnector1">
            <a:avLst/>
          </a:prstGeom>
          <a:noFill/>
          <a:ln w="19050" cap="flat" cmpd="sng">
            <a:solidFill>
              <a:srgbClr val="757070"/>
            </a:solidFill>
            <a:prstDash val="solid"/>
            <a:miter lim="8000"/>
            <a:headEnd type="none" w="sm" len="sm"/>
            <a:tailEnd type="none" w="sm" len="sm"/>
          </a:ln>
        </p:spPr>
      </p:cxnSp>
      <p:grpSp>
        <p:nvGrpSpPr>
          <p:cNvPr id="143" name="Google Shape;143;p25"/>
          <p:cNvGrpSpPr/>
          <p:nvPr/>
        </p:nvGrpSpPr>
        <p:grpSpPr>
          <a:xfrm>
            <a:off x="5042402" y="2873153"/>
            <a:ext cx="739603" cy="554702"/>
            <a:chOff x="5042402" y="3087009"/>
            <a:chExt cx="739603" cy="739603"/>
          </a:xfrm>
        </p:grpSpPr>
        <p:sp>
          <p:nvSpPr>
            <p:cNvPr id="144" name="Google Shape;144;p25"/>
            <p:cNvSpPr/>
            <p:nvPr/>
          </p:nvSpPr>
          <p:spPr>
            <a:xfrm>
              <a:off x="5042402" y="3087009"/>
              <a:ext cx="739603" cy="739603"/>
            </a:xfrm>
            <a:prstGeom prst="ellipse">
              <a:avLst/>
            </a:prstGeom>
            <a:solidFill>
              <a:schemeClr val="lt1"/>
            </a:solidFill>
            <a:ln w="19050" cap="flat" cmpd="sng">
              <a:solidFill>
                <a:srgbClr val="1F3864"/>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45" name="Google Shape;145;p25"/>
            <p:cNvSpPr txBox="1"/>
            <p:nvPr/>
          </p:nvSpPr>
          <p:spPr>
            <a:xfrm>
              <a:off x="5125318" y="3283093"/>
              <a:ext cx="569700" cy="4104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ja" sz="1400">
                  <a:solidFill>
                    <a:srgbClr val="1F3864"/>
                  </a:solidFill>
                  <a:latin typeface="Meiryo"/>
                  <a:ea typeface="Meiryo"/>
                  <a:cs typeface="Meiryo"/>
                  <a:sym typeface="Meiryo"/>
                </a:rPr>
                <a:t>納期</a:t>
              </a:r>
              <a:endParaRPr>
                <a:latin typeface="Meiryo"/>
                <a:ea typeface="Meiryo"/>
                <a:cs typeface="Meiryo"/>
                <a:sym typeface="Meiryo"/>
              </a:endParaRPr>
            </a:p>
          </p:txBody>
        </p:sp>
      </p:grpSp>
      <p:cxnSp>
        <p:nvCxnSpPr>
          <p:cNvPr id="146" name="Google Shape;146;p25"/>
          <p:cNvCxnSpPr/>
          <p:nvPr/>
        </p:nvCxnSpPr>
        <p:spPr>
          <a:xfrm>
            <a:off x="5880100" y="3740566"/>
            <a:ext cx="2969061" cy="0"/>
          </a:xfrm>
          <a:prstGeom prst="straightConnector1">
            <a:avLst/>
          </a:prstGeom>
          <a:noFill/>
          <a:ln w="19050" cap="flat" cmpd="sng">
            <a:solidFill>
              <a:srgbClr val="757070"/>
            </a:solidFill>
            <a:prstDash val="solid"/>
            <a:miter lim="8000"/>
            <a:headEnd type="none" w="sm" len="sm"/>
            <a:tailEnd type="none" w="sm" len="sm"/>
          </a:ln>
        </p:spPr>
      </p:cxnSp>
      <p:sp>
        <p:nvSpPr>
          <p:cNvPr id="147" name="Google Shape;147;p25"/>
          <p:cNvSpPr txBox="1"/>
          <p:nvPr/>
        </p:nvSpPr>
        <p:spPr>
          <a:xfrm>
            <a:off x="6071111" y="3074515"/>
            <a:ext cx="2778000" cy="339600"/>
          </a:xfrm>
          <a:prstGeom prst="rect">
            <a:avLst/>
          </a:prstGeom>
          <a:noFill/>
          <a:ln>
            <a:noFill/>
          </a:ln>
        </p:spPr>
        <p:txBody>
          <a:bodyPr spcFirstLastPara="1" wrap="square" lIns="0" tIns="46800" rIns="0" bIns="45700" anchor="t" anchorCtr="0">
            <a:spAutoFit/>
          </a:bodyPr>
          <a:lstStyle/>
          <a:p>
            <a:pPr marL="0" marR="0" lvl="0" indent="0" algn="l" rtl="0">
              <a:lnSpc>
                <a:spcPct val="137500"/>
              </a:lnSpc>
              <a:spcBef>
                <a:spcPts val="0"/>
              </a:spcBef>
              <a:spcAft>
                <a:spcPts val="0"/>
              </a:spcAft>
              <a:buNone/>
            </a:pPr>
            <a:r>
              <a:rPr lang="ja" sz="1600">
                <a:solidFill>
                  <a:srgbClr val="AEABAB"/>
                </a:solidFill>
                <a:latin typeface="Meiryo"/>
                <a:ea typeface="Meiryo"/>
                <a:cs typeface="Meiryo"/>
                <a:sym typeface="Meiryo"/>
              </a:rPr>
              <a:t>納期スペース</a:t>
            </a:r>
            <a:endParaRPr sz="1600">
              <a:solidFill>
                <a:srgbClr val="AEABAB"/>
              </a:solidFill>
              <a:latin typeface="Meiryo"/>
              <a:ea typeface="Meiryo"/>
              <a:cs typeface="Meiryo"/>
              <a:sym typeface="Meiryo"/>
            </a:endParaRPr>
          </a:p>
        </p:txBody>
      </p:sp>
      <p:sp>
        <p:nvSpPr>
          <p:cNvPr id="148" name="Google Shape;148;p25"/>
          <p:cNvSpPr txBox="1"/>
          <p:nvPr/>
        </p:nvSpPr>
        <p:spPr>
          <a:xfrm>
            <a:off x="6071111" y="4094340"/>
            <a:ext cx="2778000" cy="339600"/>
          </a:xfrm>
          <a:prstGeom prst="rect">
            <a:avLst/>
          </a:prstGeom>
          <a:noFill/>
          <a:ln>
            <a:noFill/>
          </a:ln>
        </p:spPr>
        <p:txBody>
          <a:bodyPr spcFirstLastPara="1" wrap="square" lIns="0" tIns="46800" rIns="0" bIns="45700" anchor="t" anchorCtr="0">
            <a:spAutoFit/>
          </a:bodyPr>
          <a:lstStyle/>
          <a:p>
            <a:pPr marL="0" marR="0" lvl="0" indent="0" algn="l" rtl="0">
              <a:lnSpc>
                <a:spcPct val="137500"/>
              </a:lnSpc>
              <a:spcBef>
                <a:spcPts val="0"/>
              </a:spcBef>
              <a:spcAft>
                <a:spcPts val="0"/>
              </a:spcAft>
              <a:buNone/>
            </a:pPr>
            <a:r>
              <a:rPr lang="ja" sz="1600">
                <a:solidFill>
                  <a:srgbClr val="AEABAB"/>
                </a:solidFill>
                <a:latin typeface="Meiryo"/>
                <a:ea typeface="Meiryo"/>
                <a:cs typeface="Meiryo"/>
                <a:sym typeface="Meiryo"/>
              </a:rPr>
              <a:t>お見積りスペース</a:t>
            </a:r>
            <a:endParaRPr sz="1600">
              <a:solidFill>
                <a:srgbClr val="AEABAB"/>
              </a:solidFill>
              <a:latin typeface="Meiryo"/>
              <a:ea typeface="Meiryo"/>
              <a:cs typeface="Meiryo"/>
              <a:sym typeface="Meiryo"/>
            </a:endParaRPr>
          </a:p>
        </p:txBody>
      </p:sp>
      <p:pic>
        <p:nvPicPr>
          <p:cNvPr id="149" name="Google Shape;149;p25"/>
          <p:cNvPicPr preferRelativeResize="0"/>
          <p:nvPr/>
        </p:nvPicPr>
        <p:blipFill>
          <a:blip r:embed="rId3">
            <a:alphaModFix/>
          </a:blip>
          <a:stretch>
            <a:fillRect/>
          </a:stretch>
        </p:blipFill>
        <p:spPr>
          <a:xfrm>
            <a:off x="1162931" y="1068616"/>
            <a:ext cx="2618400" cy="2618400"/>
          </a:xfrm>
          <a:prstGeom prst="rect">
            <a:avLst/>
          </a:prstGeom>
          <a:noFill/>
          <a:ln>
            <a:noFill/>
          </a:ln>
        </p:spPr>
      </p:pic>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テーマ">
  <a:themeElements>
    <a:clrScheme name="Office テーマ">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103</Words>
  <Application>Microsoft Office PowerPoint</Application>
  <PresentationFormat>画面に合わせる (16:9)</PresentationFormat>
  <Paragraphs>12</Paragraphs>
  <Slides>1</Slides>
  <Notes>1</Notes>
  <HiddenSlides>0</HiddenSlides>
  <MMClips>0</MMClips>
  <ScaleCrop>false</ScaleCrop>
  <HeadingPairs>
    <vt:vector size="6" baseType="variant">
      <vt:variant>
        <vt:lpstr>使用されているフォント</vt:lpstr>
      </vt:variant>
      <vt:variant>
        <vt:i4>3</vt:i4>
      </vt:variant>
      <vt:variant>
        <vt:lpstr>テーマ</vt:lpstr>
      </vt:variant>
      <vt:variant>
        <vt:i4>2</vt:i4>
      </vt:variant>
      <vt:variant>
        <vt:lpstr>スライド タイトル</vt:lpstr>
      </vt:variant>
      <vt:variant>
        <vt:i4>1</vt:i4>
      </vt:variant>
    </vt:vector>
  </HeadingPairs>
  <TitlesOfParts>
    <vt:vector size="6" baseType="lpstr">
      <vt:lpstr>Meiryo</vt:lpstr>
      <vt:lpstr>Arial</vt:lpstr>
      <vt:lpstr>Calibri</vt:lpstr>
      <vt:lpstr>Simple Light</vt:lpstr>
      <vt:lpstr>Office テーマ</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KILAMEK119</cp:lastModifiedBy>
  <cp:revision>1</cp:revision>
  <dcterms:modified xsi:type="dcterms:W3CDTF">2026-07-07T07:04:29Z</dcterms:modified>
</cp:coreProperties>
</file>