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ガードマスク2P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ポリプロピレン三層不織布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175×95mm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2枚入りの3層不織布マスクです。安全な国内生産で安心して使用できます。感染予防対策の必需品であり消耗品でもあるため、イベント等で配布するばらまき用としても人気があります。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