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ストッキング水切りゴミ袋3枚入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ポリエステル・ポリウレタン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パッケージサイズ:160×105×5mm 本体サイズ:200×120mm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3枚入りの、キッチンの水仕事では必要不可欠な、水切りストッキングです。イベントやキャンペーンでのばらまき用としても喜ばれます。台紙にはオリジナルの名入れプリントも可能。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