
<file path=[Content_Types].xml><?xml version="1.0" encoding="utf-8"?>
<Types xmlns="http://schemas.openxmlformats.org/package/2006/content-types">
  <Default ContentType="image/jpeg" Extension="jpg"/>
  <Default ContentType="application/xml" Extension="xml"/>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1.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21.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70" r:id="rId3"/>
    <p:sldMasterId id="2147483671" r:id="rId4"/>
  </p:sldMasterIdLst>
  <p:notesMasterIdLst>
    <p:notesMasterId r:id="rId5"/>
  </p:notesMasterIdLst>
  <p:sldIdLst>
    <p:sldId id="256" r:id="rId6"/>
  </p:sldIdLst>
  <p:sldSz cy="51435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slideMaster" Target="slideMasters/slideMaster2.xml"/><Relationship Id="rId5" Type="http://schemas.openxmlformats.org/officeDocument/2006/relationships/notesMaster" Target="notesMasters/notesMaster1.xml"/><Relationship Id="rId6"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7" name="Shape 127"/>
        <p:cNvGrpSpPr/>
        <p:nvPr/>
      </p:nvGrpSpPr>
      <p:grpSpPr>
        <a:xfrm>
          <a:off x="0" y="0"/>
          <a:ext cx="0" cy="0"/>
          <a:chOff x="0" y="0"/>
          <a:chExt cx="0" cy="0"/>
        </a:xfrm>
      </p:grpSpPr>
      <p:sp>
        <p:nvSpPr>
          <p:cNvPr id="128" name="Google Shape;128;g3ee9a3f9409_2_7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9" name="Google Shape;129;g3ee9a3f9409_2_7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0" name="Google Shape;130;g3ee9a3f9409_2_7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ja"/>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 スライド" type="title">
  <p:cSld name="TITLE">
    <p:spTree>
      <p:nvGrpSpPr>
        <p:cNvPr id="56" name="Shape 56"/>
        <p:cNvGrpSpPr/>
        <p:nvPr/>
      </p:nvGrpSpPr>
      <p:grpSpPr>
        <a:xfrm>
          <a:off x="0" y="0"/>
          <a:ext cx="0" cy="0"/>
          <a:chOff x="0" y="0"/>
          <a:chExt cx="0" cy="0"/>
        </a:xfrm>
      </p:grpSpPr>
      <p:sp>
        <p:nvSpPr>
          <p:cNvPr id="57" name="Google Shape;57;p14"/>
          <p:cNvSpPr txBox="1"/>
          <p:nvPr>
            <p:ph type="ctrTitle"/>
          </p:nvPr>
        </p:nvSpPr>
        <p:spPr>
          <a:xfrm>
            <a:off x="685800" y="841772"/>
            <a:ext cx="7772400" cy="17907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8" name="Google Shape;58;p14"/>
          <p:cNvSpPr txBox="1"/>
          <p:nvPr>
            <p:ph idx="1" type="subTitle"/>
          </p:nvPr>
        </p:nvSpPr>
        <p:spPr>
          <a:xfrm>
            <a:off x="1143000" y="2701528"/>
            <a:ext cx="6858000" cy="1241821"/>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59" name="Google Shape;59;p14"/>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0" name="Google Shape;60;p14"/>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1" name="Google Shape;61;p14"/>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
        <p:nvSpPr>
          <p:cNvPr id="62" name="Google Shape;62;p14"/>
          <p:cNvSpPr/>
          <p:nvPr/>
        </p:nvSpPr>
        <p:spPr>
          <a:xfrm>
            <a:off x="279402" y="971550"/>
            <a:ext cx="4471502" cy="3811445"/>
          </a:xfrm>
          <a:prstGeom prst="rect">
            <a:avLst/>
          </a:prstGeom>
          <a:solidFill>
            <a:schemeClr val="lt1"/>
          </a:solidFill>
          <a:ln>
            <a:noFill/>
          </a:ln>
          <a:effectLst>
            <a:outerShdw blurRad="127000" rotWithShape="0" algn="tl" dir="2700000" dist="508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63" name="Google Shape;63;p14"/>
          <p:cNvSpPr/>
          <p:nvPr/>
        </p:nvSpPr>
        <p:spPr>
          <a:xfrm>
            <a:off x="281519" y="363794"/>
            <a:ext cx="8583081" cy="452577"/>
          </a:xfrm>
          <a:prstGeom prst="rect">
            <a:avLst/>
          </a:prstGeom>
          <a:gradFill>
            <a:gsLst>
              <a:gs pos="0">
                <a:srgbClr val="1F3864"/>
              </a:gs>
              <a:gs pos="100000">
                <a:srgbClr val="355FAA"/>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とコンテンツ" type="obj">
  <p:cSld name="OBJECT">
    <p:spTree>
      <p:nvGrpSpPr>
        <p:cNvPr id="64" name="Shape 64"/>
        <p:cNvGrpSpPr/>
        <p:nvPr/>
      </p:nvGrpSpPr>
      <p:grpSpPr>
        <a:xfrm>
          <a:off x="0" y="0"/>
          <a:ext cx="0" cy="0"/>
          <a:chOff x="0" y="0"/>
          <a:chExt cx="0" cy="0"/>
        </a:xfrm>
      </p:grpSpPr>
      <p:sp>
        <p:nvSpPr>
          <p:cNvPr id="65" name="Google Shape;65;p15"/>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6" name="Google Shape;66;p15"/>
          <p:cNvSpPr txBox="1"/>
          <p:nvPr>
            <p:ph idx="1" type="body"/>
          </p:nvPr>
        </p:nvSpPr>
        <p:spPr>
          <a:xfrm>
            <a:off x="628650" y="1369219"/>
            <a:ext cx="7886700" cy="3263504"/>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7" name="Google Shape;67;p15"/>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8" name="Google Shape;68;p15"/>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9" name="Google Shape;69;p15"/>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セクション見出し" type="secHead">
  <p:cSld name="SECTION_HEADER">
    <p:spTree>
      <p:nvGrpSpPr>
        <p:cNvPr id="70" name="Shape 70"/>
        <p:cNvGrpSpPr/>
        <p:nvPr/>
      </p:nvGrpSpPr>
      <p:grpSpPr>
        <a:xfrm>
          <a:off x="0" y="0"/>
          <a:ext cx="0" cy="0"/>
          <a:chOff x="0" y="0"/>
          <a:chExt cx="0" cy="0"/>
        </a:xfrm>
      </p:grpSpPr>
      <p:sp>
        <p:nvSpPr>
          <p:cNvPr id="71" name="Google Shape;71;p16"/>
          <p:cNvSpPr txBox="1"/>
          <p:nvPr>
            <p:ph type="title"/>
          </p:nvPr>
        </p:nvSpPr>
        <p:spPr>
          <a:xfrm>
            <a:off x="623888" y="1282304"/>
            <a:ext cx="7886700" cy="2139553"/>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2" name="Google Shape;72;p16"/>
          <p:cNvSpPr txBox="1"/>
          <p:nvPr>
            <p:ph idx="1" type="body"/>
          </p:nvPr>
        </p:nvSpPr>
        <p:spPr>
          <a:xfrm>
            <a:off x="623888" y="3442098"/>
            <a:ext cx="7886700" cy="112514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sz="2400">
                <a:solidFill>
                  <a:schemeClr val="dk1"/>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73" name="Google Shape;73;p16"/>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4" name="Google Shape;74;p16"/>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5" name="Google Shape;75;p16"/>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 つのコンテンツ" type="twoObj">
  <p:cSld name="TWO_OBJECTS">
    <p:spTree>
      <p:nvGrpSpPr>
        <p:cNvPr id="76" name="Shape 76"/>
        <p:cNvGrpSpPr/>
        <p:nvPr/>
      </p:nvGrpSpPr>
      <p:grpSpPr>
        <a:xfrm>
          <a:off x="0" y="0"/>
          <a:ext cx="0" cy="0"/>
          <a:chOff x="0" y="0"/>
          <a:chExt cx="0" cy="0"/>
        </a:xfrm>
      </p:grpSpPr>
      <p:sp>
        <p:nvSpPr>
          <p:cNvPr id="77" name="Google Shape;77;p17"/>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8" name="Google Shape;78;p17"/>
          <p:cNvSpPr txBox="1"/>
          <p:nvPr>
            <p:ph idx="1" type="body"/>
          </p:nvPr>
        </p:nvSpPr>
        <p:spPr>
          <a:xfrm>
            <a:off x="628650" y="1369219"/>
            <a:ext cx="3886200" cy="3263504"/>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9" name="Google Shape;79;p17"/>
          <p:cNvSpPr txBox="1"/>
          <p:nvPr>
            <p:ph idx="2" type="body"/>
          </p:nvPr>
        </p:nvSpPr>
        <p:spPr>
          <a:xfrm>
            <a:off x="4629150" y="1369219"/>
            <a:ext cx="3886200" cy="3263504"/>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0" name="Google Shape;80;p17"/>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1" name="Google Shape;81;p17"/>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2" name="Google Shape;82;p17"/>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比較" type="twoTxTwoObj">
  <p:cSld name="TWO_OBJECTS_WITH_TEXT">
    <p:spTree>
      <p:nvGrpSpPr>
        <p:cNvPr id="83" name="Shape 83"/>
        <p:cNvGrpSpPr/>
        <p:nvPr/>
      </p:nvGrpSpPr>
      <p:grpSpPr>
        <a:xfrm>
          <a:off x="0" y="0"/>
          <a:ext cx="0" cy="0"/>
          <a:chOff x="0" y="0"/>
          <a:chExt cx="0" cy="0"/>
        </a:xfrm>
      </p:grpSpPr>
      <p:sp>
        <p:nvSpPr>
          <p:cNvPr id="84" name="Google Shape;84;p18"/>
          <p:cNvSpPr txBox="1"/>
          <p:nvPr>
            <p:ph type="title"/>
          </p:nvPr>
        </p:nvSpPr>
        <p:spPr>
          <a:xfrm>
            <a:off x="629841"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5" name="Google Shape;85;p18"/>
          <p:cNvSpPr txBox="1"/>
          <p:nvPr>
            <p:ph idx="1" type="body"/>
          </p:nvPr>
        </p:nvSpPr>
        <p:spPr>
          <a:xfrm>
            <a:off x="629842" y="1260872"/>
            <a:ext cx="3868340" cy="617934"/>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86" name="Google Shape;86;p18"/>
          <p:cNvSpPr txBox="1"/>
          <p:nvPr>
            <p:ph idx="2" type="body"/>
          </p:nvPr>
        </p:nvSpPr>
        <p:spPr>
          <a:xfrm>
            <a:off x="629842" y="1878806"/>
            <a:ext cx="3868340" cy="2763441"/>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7" name="Google Shape;87;p18"/>
          <p:cNvSpPr txBox="1"/>
          <p:nvPr>
            <p:ph idx="3" type="body"/>
          </p:nvPr>
        </p:nvSpPr>
        <p:spPr>
          <a:xfrm>
            <a:off x="4629150" y="1260872"/>
            <a:ext cx="3887391" cy="617934"/>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88" name="Google Shape;88;p18"/>
          <p:cNvSpPr txBox="1"/>
          <p:nvPr>
            <p:ph idx="4" type="body"/>
          </p:nvPr>
        </p:nvSpPr>
        <p:spPr>
          <a:xfrm>
            <a:off x="4629150" y="1878806"/>
            <a:ext cx="3887391" cy="2763441"/>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9" name="Google Shape;89;p18"/>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0" name="Google Shape;90;p18"/>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1" name="Google Shape;91;p18"/>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のみ" type="titleOnly">
  <p:cSld name="TITLE_ONLY">
    <p:spTree>
      <p:nvGrpSpPr>
        <p:cNvPr id="92" name="Shape 92"/>
        <p:cNvGrpSpPr/>
        <p:nvPr/>
      </p:nvGrpSpPr>
      <p:grpSpPr>
        <a:xfrm>
          <a:off x="0" y="0"/>
          <a:ext cx="0" cy="0"/>
          <a:chOff x="0" y="0"/>
          <a:chExt cx="0" cy="0"/>
        </a:xfrm>
      </p:grpSpPr>
      <p:sp>
        <p:nvSpPr>
          <p:cNvPr id="93" name="Google Shape;93;p19"/>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4" name="Google Shape;94;p19"/>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5" name="Google Shape;95;p19"/>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6" name="Google Shape;96;p19"/>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白紙" type="blank">
  <p:cSld name="BLANK">
    <p:spTree>
      <p:nvGrpSpPr>
        <p:cNvPr id="97" name="Shape 97"/>
        <p:cNvGrpSpPr/>
        <p:nvPr/>
      </p:nvGrpSpPr>
      <p:grpSpPr>
        <a:xfrm>
          <a:off x="0" y="0"/>
          <a:ext cx="0" cy="0"/>
          <a:chOff x="0" y="0"/>
          <a:chExt cx="0" cy="0"/>
        </a:xfrm>
      </p:grpSpPr>
      <p:sp>
        <p:nvSpPr>
          <p:cNvPr id="98" name="Google Shape;98;p20"/>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9" name="Google Shape;99;p20"/>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0" name="Google Shape;100;p20"/>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付きのコンテンツ" type="objTx">
  <p:cSld name="OBJECT_WITH_CAPTION_TEXT">
    <p:spTree>
      <p:nvGrpSpPr>
        <p:cNvPr id="101" name="Shape 101"/>
        <p:cNvGrpSpPr/>
        <p:nvPr/>
      </p:nvGrpSpPr>
      <p:grpSpPr>
        <a:xfrm>
          <a:off x="0" y="0"/>
          <a:ext cx="0" cy="0"/>
          <a:chOff x="0" y="0"/>
          <a:chExt cx="0" cy="0"/>
        </a:xfrm>
      </p:grpSpPr>
      <p:sp>
        <p:nvSpPr>
          <p:cNvPr id="102" name="Google Shape;102;p21"/>
          <p:cNvSpPr txBox="1"/>
          <p:nvPr>
            <p:ph type="title"/>
          </p:nvPr>
        </p:nvSpPr>
        <p:spPr>
          <a:xfrm>
            <a:off x="629841" y="342900"/>
            <a:ext cx="2949178" cy="120015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03" name="Google Shape;103;p21"/>
          <p:cNvSpPr txBox="1"/>
          <p:nvPr>
            <p:ph idx="1" type="body"/>
          </p:nvPr>
        </p:nvSpPr>
        <p:spPr>
          <a:xfrm>
            <a:off x="3887391" y="740570"/>
            <a:ext cx="4629150" cy="3655219"/>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104" name="Google Shape;104;p21"/>
          <p:cNvSpPr txBox="1"/>
          <p:nvPr>
            <p:ph idx="2" type="body"/>
          </p:nvPr>
        </p:nvSpPr>
        <p:spPr>
          <a:xfrm>
            <a:off x="629841" y="1543050"/>
            <a:ext cx="2949178" cy="285869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105" name="Google Shape;105;p21"/>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6" name="Google Shape;106;p21"/>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7" name="Google Shape;107;p21"/>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付きの図" type="picTx">
  <p:cSld name="PICTURE_WITH_CAPTION_TEXT">
    <p:spTree>
      <p:nvGrpSpPr>
        <p:cNvPr id="108" name="Shape 108"/>
        <p:cNvGrpSpPr/>
        <p:nvPr/>
      </p:nvGrpSpPr>
      <p:grpSpPr>
        <a:xfrm>
          <a:off x="0" y="0"/>
          <a:ext cx="0" cy="0"/>
          <a:chOff x="0" y="0"/>
          <a:chExt cx="0" cy="0"/>
        </a:xfrm>
      </p:grpSpPr>
      <p:sp>
        <p:nvSpPr>
          <p:cNvPr id="109" name="Google Shape;109;p22"/>
          <p:cNvSpPr txBox="1"/>
          <p:nvPr>
            <p:ph type="title"/>
          </p:nvPr>
        </p:nvSpPr>
        <p:spPr>
          <a:xfrm>
            <a:off x="629841" y="342900"/>
            <a:ext cx="2949178" cy="120015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0" name="Google Shape;110;p22"/>
          <p:cNvSpPr/>
          <p:nvPr>
            <p:ph idx="2" type="pic"/>
          </p:nvPr>
        </p:nvSpPr>
        <p:spPr>
          <a:xfrm>
            <a:off x="3887391" y="740570"/>
            <a:ext cx="4629150" cy="3655219"/>
          </a:xfrm>
          <a:prstGeom prst="rect">
            <a:avLst/>
          </a:prstGeom>
          <a:noFill/>
          <a:ln>
            <a:noFill/>
          </a:ln>
        </p:spPr>
      </p:sp>
      <p:sp>
        <p:nvSpPr>
          <p:cNvPr id="111" name="Google Shape;111;p22"/>
          <p:cNvSpPr txBox="1"/>
          <p:nvPr>
            <p:ph idx="1" type="body"/>
          </p:nvPr>
        </p:nvSpPr>
        <p:spPr>
          <a:xfrm>
            <a:off x="629841" y="1543050"/>
            <a:ext cx="2949178" cy="285869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112" name="Google Shape;112;p22"/>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3" name="Google Shape;113;p22"/>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4" name="Google Shape;114;p22"/>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と縦書きテキスト" type="vertTx">
  <p:cSld name="VERTICAL_TEXT">
    <p:spTree>
      <p:nvGrpSpPr>
        <p:cNvPr id="115" name="Shape 115"/>
        <p:cNvGrpSpPr/>
        <p:nvPr/>
      </p:nvGrpSpPr>
      <p:grpSpPr>
        <a:xfrm>
          <a:off x="0" y="0"/>
          <a:ext cx="0" cy="0"/>
          <a:chOff x="0" y="0"/>
          <a:chExt cx="0" cy="0"/>
        </a:xfrm>
      </p:grpSpPr>
      <p:sp>
        <p:nvSpPr>
          <p:cNvPr id="116" name="Google Shape;116;p23"/>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7" name="Google Shape;117;p23"/>
          <p:cNvSpPr txBox="1"/>
          <p:nvPr>
            <p:ph idx="1" type="body"/>
          </p:nvPr>
        </p:nvSpPr>
        <p:spPr>
          <a:xfrm rot="5400000">
            <a:off x="2940248" y="-942379"/>
            <a:ext cx="3263504" cy="78867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8" name="Google Shape;118;p23"/>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9" name="Google Shape;119;p23"/>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0" name="Google Shape;120;p23"/>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縦書きタイトルと&#10;縦書きテキスト" type="vertTitleAndTx">
  <p:cSld name="VERTICAL_TITLE_AND_VERTICAL_TEXT">
    <p:spTree>
      <p:nvGrpSpPr>
        <p:cNvPr id="121" name="Shape 121"/>
        <p:cNvGrpSpPr/>
        <p:nvPr/>
      </p:nvGrpSpPr>
      <p:grpSpPr>
        <a:xfrm>
          <a:off x="0" y="0"/>
          <a:ext cx="0" cy="0"/>
          <a:chOff x="0" y="0"/>
          <a:chExt cx="0" cy="0"/>
        </a:xfrm>
      </p:grpSpPr>
      <p:sp>
        <p:nvSpPr>
          <p:cNvPr id="122" name="Google Shape;122;p24"/>
          <p:cNvSpPr txBox="1"/>
          <p:nvPr>
            <p:ph type="title"/>
          </p:nvPr>
        </p:nvSpPr>
        <p:spPr>
          <a:xfrm rot="5400000">
            <a:off x="5350073" y="1467445"/>
            <a:ext cx="4358879" cy="1971675"/>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23" name="Google Shape;123;p24"/>
          <p:cNvSpPr txBox="1"/>
          <p:nvPr>
            <p:ph idx="1" type="body"/>
          </p:nvPr>
        </p:nvSpPr>
        <p:spPr>
          <a:xfrm rot="5400000">
            <a:off x="1349573" y="-447080"/>
            <a:ext cx="4358879" cy="5800725"/>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4" name="Google Shape;124;p24"/>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5" name="Google Shape;125;p24"/>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6" name="Google Shape;126;p24"/>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11" Type="http://schemas.openxmlformats.org/officeDocument/2006/relationships/slideLayout" Target="../slideLayouts/slideLayout22.xml"/><Relationship Id="rId10" Type="http://schemas.openxmlformats.org/officeDocument/2006/relationships/slideLayout" Target="../slideLayouts/slideLayout21.xml"/><Relationship Id="rId12" Type="http://schemas.openxmlformats.org/officeDocument/2006/relationships/theme" Target="../theme/theme3.xml"/><Relationship Id="rId9" Type="http://schemas.openxmlformats.org/officeDocument/2006/relationships/slideLayout" Target="../slideLayouts/slideLayout20.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ja"/>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0" name="Shape 50"/>
        <p:cNvGrpSpPr/>
        <p:nvPr/>
      </p:nvGrpSpPr>
      <p:grpSpPr>
        <a:xfrm>
          <a:off x="0" y="0"/>
          <a:ext cx="0" cy="0"/>
          <a:chOff x="0" y="0"/>
          <a:chExt cx="0" cy="0"/>
        </a:xfrm>
      </p:grpSpPr>
      <p:sp>
        <p:nvSpPr>
          <p:cNvPr id="51" name="Google Shape;51;p13"/>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52" name="Google Shape;52;p13"/>
          <p:cNvSpPr txBox="1"/>
          <p:nvPr>
            <p:ph idx="1" type="body"/>
          </p:nvPr>
        </p:nvSpPr>
        <p:spPr>
          <a:xfrm>
            <a:off x="628650" y="1369219"/>
            <a:ext cx="7886700" cy="3263504"/>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53" name="Google Shape;53;p13"/>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4" name="Google Shape;54;p13"/>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5" name="Google Shape;55;p13"/>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ja"/>
              <a:t>‹#›</a:t>
            </a:fld>
            <a:endParaRPr/>
          </a:p>
        </p:txBody>
      </p:sp>
    </p:spTree>
  </p:cSld>
  <p:clrMap accent1="accent1" accent2="accent2" accent3="accent3" accent4="accent4" accent5="accent5" accent6="accent6" bg1="lt1" bg2="dk2" tx1="dk1" tx2="lt2" folHlink="folHlink" hlink="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xml"/><Relationship Id="rId3" Type="http://schemas.openxmlformats.org/officeDocument/2006/relationships/image" Target="../media/image1.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1" name="Shape 131"/>
        <p:cNvGrpSpPr/>
        <p:nvPr/>
      </p:nvGrpSpPr>
      <p:grpSpPr>
        <a:xfrm>
          <a:off x="0" y="0"/>
          <a:ext cx="0" cy="0"/>
          <a:chOff x="0" y="0"/>
          <a:chExt cx="0" cy="0"/>
        </a:xfrm>
      </p:grpSpPr>
      <p:sp>
        <p:nvSpPr>
          <p:cNvPr id="132" name="Google Shape;132;p25"/>
          <p:cNvSpPr txBox="1"/>
          <p:nvPr/>
        </p:nvSpPr>
        <p:spPr>
          <a:xfrm>
            <a:off x="1277149" y="428001"/>
            <a:ext cx="7344600" cy="36930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ja" sz="1800">
                <a:solidFill>
                  <a:schemeClr val="lt1"/>
                </a:solidFill>
                <a:latin typeface="Meiryo"/>
                <a:ea typeface="Meiryo"/>
                <a:cs typeface="Meiryo"/>
                <a:sym typeface="Meiryo"/>
              </a:rPr>
              <a:t>吸ったらポイ2P</a:t>
            </a:r>
            <a:endParaRPr i="0" sz="1800" u="none" cap="none" strike="noStrike">
              <a:solidFill>
                <a:schemeClr val="lt1"/>
              </a:solidFill>
              <a:latin typeface="Meiryo"/>
              <a:ea typeface="Meiryo"/>
              <a:cs typeface="Meiryo"/>
              <a:sym typeface="Meiryo"/>
            </a:endParaRPr>
          </a:p>
        </p:txBody>
      </p:sp>
      <p:sp>
        <p:nvSpPr>
          <p:cNvPr id="133" name="Google Shape;133;p25"/>
          <p:cNvSpPr txBox="1"/>
          <p:nvPr/>
        </p:nvSpPr>
        <p:spPr>
          <a:xfrm>
            <a:off x="485900" y="3939117"/>
            <a:ext cx="4086000" cy="233100"/>
          </a:xfrm>
          <a:prstGeom prst="rect">
            <a:avLst/>
          </a:prstGeom>
          <a:noFill/>
          <a:ln>
            <a:noFill/>
          </a:ln>
        </p:spPr>
        <p:txBody>
          <a:bodyPr anchorCtr="0" anchor="t" bIns="46800" lIns="90000" spcFirstLastPara="1" rIns="0" wrap="square" tIns="46800">
            <a:noAutofit/>
          </a:bodyPr>
          <a:lstStyle/>
          <a:p>
            <a:pPr indent="0" lvl="0" marL="0" marR="0" rtl="0" algn="l">
              <a:spcBef>
                <a:spcPts val="0"/>
              </a:spcBef>
              <a:spcAft>
                <a:spcPts val="0"/>
              </a:spcAft>
              <a:buNone/>
            </a:pPr>
            <a:r>
              <a:rPr lang="ja" sz="900">
                <a:solidFill>
                  <a:schemeClr val="dk1"/>
                </a:solidFill>
                <a:latin typeface="Meiryo"/>
                <a:ea typeface="Meiryo"/>
                <a:cs typeface="Meiryo"/>
                <a:sym typeface="Meiryo"/>
              </a:rPr>
              <a:t>素材 : パルプ(牛乳パック再利用品)</a:t>
            </a:r>
            <a:endParaRPr sz="900">
              <a:solidFill>
                <a:schemeClr val="dk1"/>
              </a:solidFill>
              <a:latin typeface="Meiryo"/>
              <a:ea typeface="Meiryo"/>
              <a:cs typeface="Meiryo"/>
              <a:sym typeface="Meiryo"/>
            </a:endParaRPr>
          </a:p>
          <a:p>
            <a:pPr indent="0" lvl="0" marL="0" marR="0" rtl="0" algn="l">
              <a:spcBef>
                <a:spcPts val="0"/>
              </a:spcBef>
              <a:spcAft>
                <a:spcPts val="0"/>
              </a:spcAft>
              <a:buNone/>
            </a:pPr>
            <a:r>
              <a:rPr lang="ja" sz="900">
                <a:solidFill>
                  <a:schemeClr val="dk1"/>
                </a:solidFill>
                <a:latin typeface="Meiryo"/>
                <a:ea typeface="Meiryo"/>
                <a:cs typeface="Meiryo"/>
                <a:sym typeface="Meiryo"/>
              </a:rPr>
              <a:t>サイズ : パッケージサイズ:140×110×17mm 本体サイズ:70×110×15mm</a:t>
            </a:r>
            <a:endParaRPr sz="900">
              <a:solidFill>
                <a:schemeClr val="dk1"/>
              </a:solidFill>
              <a:latin typeface="Meiryo"/>
              <a:ea typeface="Meiryo"/>
              <a:cs typeface="Meiryo"/>
              <a:sym typeface="Meiryo"/>
            </a:endParaRPr>
          </a:p>
          <a:p>
            <a:pPr indent="0" lvl="0" marL="0" marR="0" rtl="0" algn="l">
              <a:spcBef>
                <a:spcPts val="0"/>
              </a:spcBef>
              <a:spcAft>
                <a:spcPts val="0"/>
              </a:spcAft>
              <a:buNone/>
            </a:pPr>
            <a:r>
              <a:rPr lang="ja" sz="900">
                <a:solidFill>
                  <a:schemeClr val="dk1"/>
                </a:solidFill>
                <a:latin typeface="Meiryo"/>
                <a:ea typeface="Meiryo"/>
                <a:cs typeface="Meiryo"/>
                <a:sym typeface="Meiryo"/>
              </a:rPr>
              <a:t>包装 : ポリ袋入</a:t>
            </a:r>
            <a:endParaRPr sz="900">
              <a:solidFill>
                <a:schemeClr val="dk1"/>
              </a:solidFill>
              <a:latin typeface="Meiryo"/>
              <a:ea typeface="Meiryo"/>
              <a:cs typeface="Meiryo"/>
              <a:sym typeface="Meiryo"/>
            </a:endParaRPr>
          </a:p>
          <a:p>
            <a:pPr indent="0" lvl="0" marL="0" marR="0" rtl="0" algn="l">
              <a:spcBef>
                <a:spcPts val="0"/>
              </a:spcBef>
              <a:spcAft>
                <a:spcPts val="0"/>
              </a:spcAft>
              <a:buNone/>
            </a:pPr>
            <a:r>
              <a:rPr lang="ja" sz="900">
                <a:solidFill>
                  <a:schemeClr val="dk1"/>
                </a:solidFill>
                <a:latin typeface="Meiryo"/>
                <a:ea typeface="Meiryo"/>
                <a:cs typeface="Meiryo"/>
                <a:sym typeface="Meiryo"/>
              </a:rPr>
              <a:t>備考 : 台紙に名入れ可 牛乳パック再利用で1個で130mlの油を吸収、エコマーク付</a:t>
            </a:r>
            <a:r>
              <a:rPr lang="ja" sz="900">
                <a:solidFill>
                  <a:schemeClr val="dk1"/>
                </a:solidFill>
                <a:latin typeface="Meiryo"/>
                <a:ea typeface="Meiryo"/>
                <a:cs typeface="Meiryo"/>
                <a:sym typeface="Meiryo"/>
              </a:rPr>
              <a:t> </a:t>
            </a:r>
            <a:endParaRPr>
              <a:latin typeface="Meiryo"/>
              <a:ea typeface="Meiryo"/>
              <a:cs typeface="Meiryo"/>
              <a:sym typeface="Meiryo"/>
            </a:endParaRPr>
          </a:p>
        </p:txBody>
      </p:sp>
      <p:sp>
        <p:nvSpPr>
          <p:cNvPr id="134" name="Google Shape;134;p25"/>
          <p:cNvSpPr/>
          <p:nvPr/>
        </p:nvSpPr>
        <p:spPr>
          <a:xfrm>
            <a:off x="5035845" y="951388"/>
            <a:ext cx="739603" cy="554702"/>
          </a:xfrm>
          <a:prstGeom prst="ellipse">
            <a:avLst/>
          </a:prstGeom>
          <a:solidFill>
            <a:schemeClr val="lt1"/>
          </a:solidFill>
          <a:ln cap="flat" cmpd="sng" w="19050">
            <a:solidFill>
              <a:srgbClr val="1F3864"/>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accent4"/>
              </a:solidFill>
              <a:latin typeface="Calibri"/>
              <a:ea typeface="Calibri"/>
              <a:cs typeface="Calibri"/>
              <a:sym typeface="Calibri"/>
            </a:endParaRPr>
          </a:p>
        </p:txBody>
      </p:sp>
      <p:sp>
        <p:nvSpPr>
          <p:cNvPr id="135" name="Google Shape;135;p25"/>
          <p:cNvSpPr txBox="1"/>
          <p:nvPr/>
        </p:nvSpPr>
        <p:spPr>
          <a:xfrm>
            <a:off x="5035210" y="1083131"/>
            <a:ext cx="739500" cy="3231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500">
                <a:solidFill>
                  <a:srgbClr val="1F3864"/>
                </a:solidFill>
                <a:latin typeface="Meiryo"/>
                <a:ea typeface="Meiryo"/>
                <a:cs typeface="Meiryo"/>
                <a:sym typeface="Meiryo"/>
              </a:rPr>
              <a:t>特徴</a:t>
            </a:r>
            <a:endParaRPr>
              <a:latin typeface="Meiryo"/>
              <a:ea typeface="Meiryo"/>
              <a:cs typeface="Meiryo"/>
              <a:sym typeface="Meiryo"/>
            </a:endParaRPr>
          </a:p>
        </p:txBody>
      </p:sp>
      <p:cxnSp>
        <p:nvCxnSpPr>
          <p:cNvPr id="136" name="Google Shape;136;p25"/>
          <p:cNvCxnSpPr/>
          <p:nvPr/>
        </p:nvCxnSpPr>
        <p:spPr>
          <a:xfrm>
            <a:off x="873175" y="3875458"/>
            <a:ext cx="3560100" cy="9600"/>
          </a:xfrm>
          <a:prstGeom prst="straightConnector1">
            <a:avLst/>
          </a:prstGeom>
          <a:noFill/>
          <a:ln cap="flat" cmpd="sng" w="9525">
            <a:solidFill>
              <a:srgbClr val="757070"/>
            </a:solidFill>
            <a:prstDash val="dash"/>
            <a:miter lim="8000"/>
            <a:headEnd len="sm" w="sm" type="none"/>
            <a:tailEnd len="sm" w="sm" type="none"/>
          </a:ln>
        </p:spPr>
      </p:cxnSp>
      <p:sp>
        <p:nvSpPr>
          <p:cNvPr id="137" name="Google Shape;137;p25"/>
          <p:cNvSpPr txBox="1"/>
          <p:nvPr/>
        </p:nvSpPr>
        <p:spPr>
          <a:xfrm>
            <a:off x="425875" y="3772317"/>
            <a:ext cx="447300" cy="2463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ja" sz="1000">
                <a:solidFill>
                  <a:schemeClr val="dk1"/>
                </a:solidFill>
                <a:latin typeface="Meiryo"/>
                <a:ea typeface="Meiryo"/>
                <a:cs typeface="Meiryo"/>
                <a:sym typeface="Meiryo"/>
              </a:rPr>
              <a:t>仕様</a:t>
            </a:r>
            <a:endParaRPr sz="1500">
              <a:latin typeface="Meiryo"/>
              <a:ea typeface="Meiryo"/>
              <a:cs typeface="Meiryo"/>
              <a:sym typeface="Meiryo"/>
            </a:endParaRPr>
          </a:p>
        </p:txBody>
      </p:sp>
      <p:sp>
        <p:nvSpPr>
          <p:cNvPr id="138" name="Google Shape;138;p25"/>
          <p:cNvSpPr txBox="1"/>
          <p:nvPr/>
        </p:nvSpPr>
        <p:spPr>
          <a:xfrm>
            <a:off x="296325" y="464425"/>
            <a:ext cx="1001400" cy="2769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200">
                <a:solidFill>
                  <a:schemeClr val="lt1"/>
                </a:solidFill>
                <a:latin typeface="Meiryo"/>
                <a:ea typeface="Meiryo"/>
                <a:cs typeface="Meiryo"/>
                <a:sym typeface="Meiryo"/>
              </a:rPr>
              <a:t>【提案書】</a:t>
            </a:r>
            <a:endParaRPr sz="1200">
              <a:solidFill>
                <a:schemeClr val="lt1"/>
              </a:solidFill>
              <a:latin typeface="Meiryo"/>
              <a:ea typeface="Meiryo"/>
              <a:cs typeface="Meiryo"/>
              <a:sym typeface="Meiryo"/>
            </a:endParaRPr>
          </a:p>
        </p:txBody>
      </p:sp>
      <p:sp>
        <p:nvSpPr>
          <p:cNvPr id="139" name="Google Shape;139;p25"/>
          <p:cNvSpPr txBox="1"/>
          <p:nvPr/>
        </p:nvSpPr>
        <p:spPr>
          <a:xfrm>
            <a:off x="5932095" y="886460"/>
            <a:ext cx="2917200" cy="278100"/>
          </a:xfrm>
          <a:prstGeom prst="rect">
            <a:avLst/>
          </a:prstGeom>
          <a:noFill/>
          <a:ln>
            <a:noFill/>
          </a:ln>
        </p:spPr>
        <p:txBody>
          <a:bodyPr anchorCtr="0" anchor="t" bIns="45700" lIns="0" spcFirstLastPara="1" rIns="0" wrap="square" tIns="46800">
            <a:noAutofit/>
          </a:bodyPr>
          <a:lstStyle/>
          <a:p>
            <a:pPr indent="0" lvl="0" marL="0" marR="0" rtl="0" algn="just">
              <a:lnSpc>
                <a:spcPct val="150000"/>
              </a:lnSpc>
              <a:spcBef>
                <a:spcPts val="0"/>
              </a:spcBef>
              <a:spcAft>
                <a:spcPts val="0"/>
              </a:spcAft>
              <a:buNone/>
            </a:pPr>
            <a:r>
              <a:rPr lang="ja" sz="1200">
                <a:solidFill>
                  <a:srgbClr val="333333"/>
                </a:solidFill>
                <a:highlight>
                  <a:srgbClr val="FFFFFF"/>
                </a:highlight>
                <a:latin typeface="Meiryo"/>
                <a:ea typeface="Meiryo"/>
                <a:cs typeface="Meiryo"/>
                <a:sym typeface="Meiryo"/>
              </a:rPr>
              <a:t>揚げ物や炒め物に使った油の処理に大活躍すること間違いなしなアイテム2個セット。牛乳パックを再利用した素材で、1個で約130mlの油を吸収できます。台紙には名入れも可能です。</a:t>
            </a:r>
            <a:r>
              <a:rPr lang="ja" sz="1200">
                <a:solidFill>
                  <a:srgbClr val="333333"/>
                </a:solidFill>
                <a:highlight>
                  <a:srgbClr val="FFFFFF"/>
                </a:highlight>
                <a:latin typeface="Meiryo"/>
                <a:ea typeface="Meiryo"/>
                <a:cs typeface="Meiryo"/>
                <a:sym typeface="Meiryo"/>
              </a:rPr>
              <a:t> </a:t>
            </a:r>
            <a:endParaRPr sz="1200">
              <a:solidFill>
                <a:schemeClr val="dk1"/>
              </a:solidFill>
              <a:latin typeface="Meiryo"/>
              <a:ea typeface="Meiryo"/>
              <a:cs typeface="Meiryo"/>
              <a:sym typeface="Meiryo"/>
            </a:endParaRPr>
          </a:p>
        </p:txBody>
      </p:sp>
      <p:sp>
        <p:nvSpPr>
          <p:cNvPr id="140" name="Google Shape;140;p25"/>
          <p:cNvSpPr/>
          <p:nvPr/>
        </p:nvSpPr>
        <p:spPr>
          <a:xfrm>
            <a:off x="5035845" y="3758250"/>
            <a:ext cx="739500" cy="554700"/>
          </a:xfrm>
          <a:prstGeom prst="ellipse">
            <a:avLst/>
          </a:prstGeom>
          <a:solidFill>
            <a:schemeClr val="lt1"/>
          </a:solidFill>
          <a:ln cap="flat" cmpd="sng" w="19050">
            <a:solidFill>
              <a:srgbClr val="1F3864"/>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41" name="Google Shape;141;p25"/>
          <p:cNvSpPr txBox="1"/>
          <p:nvPr/>
        </p:nvSpPr>
        <p:spPr>
          <a:xfrm>
            <a:off x="5035210" y="3907597"/>
            <a:ext cx="739500" cy="3078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400">
                <a:solidFill>
                  <a:srgbClr val="1F3864"/>
                </a:solidFill>
                <a:latin typeface="Meiryo"/>
                <a:ea typeface="Meiryo"/>
                <a:cs typeface="Meiryo"/>
                <a:sym typeface="Meiryo"/>
              </a:rPr>
              <a:t>お見積</a:t>
            </a:r>
            <a:endParaRPr>
              <a:latin typeface="Meiryo"/>
              <a:ea typeface="Meiryo"/>
              <a:cs typeface="Meiryo"/>
              <a:sym typeface="Meiryo"/>
            </a:endParaRPr>
          </a:p>
        </p:txBody>
      </p:sp>
      <p:cxnSp>
        <p:nvCxnSpPr>
          <p:cNvPr id="142" name="Google Shape;142;p25"/>
          <p:cNvCxnSpPr/>
          <p:nvPr/>
        </p:nvCxnSpPr>
        <p:spPr>
          <a:xfrm>
            <a:off x="5880100" y="2839224"/>
            <a:ext cx="2969061" cy="0"/>
          </a:xfrm>
          <a:prstGeom prst="straightConnector1">
            <a:avLst/>
          </a:prstGeom>
          <a:noFill/>
          <a:ln cap="flat" cmpd="sng" w="19050">
            <a:solidFill>
              <a:srgbClr val="757070"/>
            </a:solidFill>
            <a:prstDash val="solid"/>
            <a:miter lim="8000"/>
            <a:headEnd len="sm" w="sm" type="none"/>
            <a:tailEnd len="sm" w="sm" type="none"/>
          </a:ln>
        </p:spPr>
      </p:cxnSp>
      <p:grpSp>
        <p:nvGrpSpPr>
          <p:cNvPr id="143" name="Google Shape;143;p25"/>
          <p:cNvGrpSpPr/>
          <p:nvPr/>
        </p:nvGrpSpPr>
        <p:grpSpPr>
          <a:xfrm>
            <a:off x="5042402" y="2873153"/>
            <a:ext cx="739603" cy="554702"/>
            <a:chOff x="5042402" y="3087009"/>
            <a:chExt cx="739603" cy="739603"/>
          </a:xfrm>
        </p:grpSpPr>
        <p:sp>
          <p:nvSpPr>
            <p:cNvPr id="144" name="Google Shape;144;p25"/>
            <p:cNvSpPr/>
            <p:nvPr/>
          </p:nvSpPr>
          <p:spPr>
            <a:xfrm>
              <a:off x="5042402" y="3087009"/>
              <a:ext cx="739603" cy="739603"/>
            </a:xfrm>
            <a:prstGeom prst="ellipse">
              <a:avLst/>
            </a:prstGeom>
            <a:solidFill>
              <a:schemeClr val="lt1"/>
            </a:solidFill>
            <a:ln cap="flat" cmpd="sng" w="19050">
              <a:solidFill>
                <a:srgbClr val="1F3864"/>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45" name="Google Shape;145;p25"/>
            <p:cNvSpPr txBox="1"/>
            <p:nvPr/>
          </p:nvSpPr>
          <p:spPr>
            <a:xfrm>
              <a:off x="5125318" y="3283093"/>
              <a:ext cx="569700" cy="4104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400">
                  <a:solidFill>
                    <a:srgbClr val="1F3864"/>
                  </a:solidFill>
                  <a:latin typeface="Meiryo"/>
                  <a:ea typeface="Meiryo"/>
                  <a:cs typeface="Meiryo"/>
                  <a:sym typeface="Meiryo"/>
                </a:rPr>
                <a:t>納期</a:t>
              </a:r>
              <a:endParaRPr>
                <a:latin typeface="Meiryo"/>
                <a:ea typeface="Meiryo"/>
                <a:cs typeface="Meiryo"/>
                <a:sym typeface="Meiryo"/>
              </a:endParaRPr>
            </a:p>
          </p:txBody>
        </p:sp>
      </p:grpSp>
      <p:cxnSp>
        <p:nvCxnSpPr>
          <p:cNvPr id="146" name="Google Shape;146;p25"/>
          <p:cNvCxnSpPr/>
          <p:nvPr/>
        </p:nvCxnSpPr>
        <p:spPr>
          <a:xfrm>
            <a:off x="5880100" y="3740566"/>
            <a:ext cx="2969061" cy="0"/>
          </a:xfrm>
          <a:prstGeom prst="straightConnector1">
            <a:avLst/>
          </a:prstGeom>
          <a:noFill/>
          <a:ln cap="flat" cmpd="sng" w="19050">
            <a:solidFill>
              <a:srgbClr val="757070"/>
            </a:solidFill>
            <a:prstDash val="solid"/>
            <a:miter lim="8000"/>
            <a:headEnd len="sm" w="sm" type="none"/>
            <a:tailEnd len="sm" w="sm" type="none"/>
          </a:ln>
        </p:spPr>
      </p:cxnSp>
      <p:sp>
        <p:nvSpPr>
          <p:cNvPr id="147" name="Google Shape;147;p25"/>
          <p:cNvSpPr txBox="1"/>
          <p:nvPr/>
        </p:nvSpPr>
        <p:spPr>
          <a:xfrm>
            <a:off x="6071111" y="3074515"/>
            <a:ext cx="2778000" cy="339600"/>
          </a:xfrm>
          <a:prstGeom prst="rect">
            <a:avLst/>
          </a:prstGeom>
          <a:noFill/>
          <a:ln>
            <a:noFill/>
          </a:ln>
        </p:spPr>
        <p:txBody>
          <a:bodyPr anchorCtr="0" anchor="t" bIns="45700" lIns="0" spcFirstLastPara="1" rIns="0" wrap="square" tIns="46800">
            <a:spAutoFit/>
          </a:bodyPr>
          <a:lstStyle/>
          <a:p>
            <a:pPr indent="0" lvl="0" marL="0" marR="0" rtl="0" algn="l">
              <a:lnSpc>
                <a:spcPct val="137500"/>
              </a:lnSpc>
              <a:spcBef>
                <a:spcPts val="0"/>
              </a:spcBef>
              <a:spcAft>
                <a:spcPts val="0"/>
              </a:spcAft>
              <a:buNone/>
            </a:pPr>
            <a:r>
              <a:rPr lang="ja" sz="1600">
                <a:solidFill>
                  <a:srgbClr val="AEABAB"/>
                </a:solidFill>
                <a:latin typeface="Meiryo"/>
                <a:ea typeface="Meiryo"/>
                <a:cs typeface="Meiryo"/>
                <a:sym typeface="Meiryo"/>
              </a:rPr>
              <a:t>納期スペース</a:t>
            </a:r>
            <a:endParaRPr sz="1600">
              <a:solidFill>
                <a:srgbClr val="AEABAB"/>
              </a:solidFill>
              <a:latin typeface="Meiryo"/>
              <a:ea typeface="Meiryo"/>
              <a:cs typeface="Meiryo"/>
              <a:sym typeface="Meiryo"/>
            </a:endParaRPr>
          </a:p>
        </p:txBody>
      </p:sp>
      <p:sp>
        <p:nvSpPr>
          <p:cNvPr id="148" name="Google Shape;148;p25"/>
          <p:cNvSpPr txBox="1"/>
          <p:nvPr/>
        </p:nvSpPr>
        <p:spPr>
          <a:xfrm>
            <a:off x="6071111" y="4094340"/>
            <a:ext cx="2778000" cy="339600"/>
          </a:xfrm>
          <a:prstGeom prst="rect">
            <a:avLst/>
          </a:prstGeom>
          <a:noFill/>
          <a:ln>
            <a:noFill/>
          </a:ln>
        </p:spPr>
        <p:txBody>
          <a:bodyPr anchorCtr="0" anchor="t" bIns="45700" lIns="0" spcFirstLastPara="1" rIns="0" wrap="square" tIns="46800">
            <a:spAutoFit/>
          </a:bodyPr>
          <a:lstStyle/>
          <a:p>
            <a:pPr indent="0" lvl="0" marL="0" marR="0" rtl="0" algn="l">
              <a:lnSpc>
                <a:spcPct val="137500"/>
              </a:lnSpc>
              <a:spcBef>
                <a:spcPts val="0"/>
              </a:spcBef>
              <a:spcAft>
                <a:spcPts val="0"/>
              </a:spcAft>
              <a:buNone/>
            </a:pPr>
            <a:r>
              <a:rPr lang="ja" sz="1600">
                <a:solidFill>
                  <a:srgbClr val="AEABAB"/>
                </a:solidFill>
                <a:latin typeface="Meiryo"/>
                <a:ea typeface="Meiryo"/>
                <a:cs typeface="Meiryo"/>
                <a:sym typeface="Meiryo"/>
              </a:rPr>
              <a:t>お見積りスペース</a:t>
            </a:r>
            <a:endParaRPr sz="1600">
              <a:solidFill>
                <a:srgbClr val="AEABAB"/>
              </a:solidFill>
              <a:latin typeface="Meiryo"/>
              <a:ea typeface="Meiryo"/>
              <a:cs typeface="Meiryo"/>
              <a:sym typeface="Meiryo"/>
            </a:endParaRPr>
          </a:p>
        </p:txBody>
      </p:sp>
      <p:pic>
        <p:nvPicPr>
          <p:cNvPr id="149" name="Google Shape;149;p25"/>
          <p:cNvPicPr preferRelativeResize="0"/>
          <p:nvPr/>
        </p:nvPicPr>
        <p:blipFill>
          <a:blip r:embed="rId3">
            <a:alphaModFix/>
          </a:blip>
          <a:stretch>
            <a:fillRect/>
          </a:stretch>
        </p:blipFill>
        <p:spPr>
          <a:xfrm>
            <a:off x="1162931" y="1068616"/>
            <a:ext cx="2618400" cy="2618400"/>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Office テーマ">
  <a:themeElements>
    <a:clrScheme name="Office テーマ">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