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吸ったらポイ4P</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パルプ(牛乳パック再利用品)</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パッケージサイズ:140×110×34mm 本体サイズ:70×110×15mm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 牛乳パック再利用で1個で130mlの油を吸収、エコマーク付</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炒め物や揚げ物に使った油の処理に大活躍すること間違いなしなアイテム4個セット。牛乳パックを再利用した素材で、1個で約130mlの油を吸収できます。台紙には名入れも可能です。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