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冷やし麦茶5P 箱入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麦茶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パッケージサイズ:100×155×20mm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麦茶5パック入り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日本の夏の飲み物といえば冷やし麦茶！ということで5包の箱入りセットです。麦茶はノンカフェイン・ノンカロリーな上、ミネラル成分は豊富なため、暑い夏の水分補給には最適な飲み物です。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