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39" autoAdjust="0"/>
    <p:restoredTop sz="94656"/>
  </p:normalViewPr>
  <p:slideViewPr>
    <p:cSldViewPr snapToGrid="0" snapToObjects="1">
      <p:cViewPr varScale="1">
        <p:scale>
          <a:sx n="76" d="100"/>
          <a:sy n="76" d="100"/>
        </p:scale>
        <p:origin x="102" y="60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2025/3/4</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2025/3/4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2025/3/4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オリジナル</a:t>
            </a:r>
            <a:r>
              <a:rPr lang="en-US" altLang="ja-JP" sz="2000" dirty="0">
                <a:solidFill>
                  <a:schemeClr val="bg1"/>
                </a:solidFill>
                <a:latin typeface="Meiryo UI" panose="020B0604030504040204" pitchFamily="34" charset="-128"/>
                <a:ea typeface="Meiryo UI" panose="020B0604030504040204" pitchFamily="34" charset="-128"/>
              </a:rPr>
              <a:t>BOX</a:t>
            </a:r>
            <a:r>
              <a:rPr lang="ja-JP" altLang="en-US" sz="2000" dirty="0">
                <a:solidFill>
                  <a:schemeClr val="bg1"/>
                </a:solidFill>
                <a:latin typeface="Meiryo UI" panose="020B0604030504040204" pitchFamily="34" charset="-128"/>
                <a:ea typeface="Meiryo UI" panose="020B0604030504040204" pitchFamily="34" charset="-128"/>
              </a:rPr>
              <a:t>ティッシュ </a:t>
            </a:r>
            <a:r>
              <a:rPr lang="en-US" altLang="ja-JP" sz="2000" dirty="0">
                <a:solidFill>
                  <a:schemeClr val="bg1"/>
                </a:solidFill>
                <a:latin typeface="Meiryo UI" panose="020B0604030504040204" pitchFamily="34" charset="-128"/>
                <a:ea typeface="Meiryo UI" panose="020B0604030504040204" pitchFamily="34" charset="-128"/>
              </a:rPr>
              <a:t>150W </a:t>
            </a:r>
            <a:endParaRPr lang="ja-JP" altLang="en-US" sz="2000" dirty="0">
              <a:solidFill>
                <a:schemeClr val="bg1"/>
              </a:solidFill>
              <a:latin typeface="Meiryo UI" panose="020B0604030504040204" pitchFamily="34" charset="-128"/>
              <a:ea typeface="Meiryo UI" panose="020B0604030504040204" pitchFamily="34" charset="-128"/>
            </a:endParaRP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510012"/>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素材：パルプ</a:t>
            </a:r>
          </a:p>
          <a:p>
            <a:r>
              <a:rPr lang="ja-JP" altLang="en-US" sz="900" dirty="0">
                <a:latin typeface="Meiryo UI" panose="020B0604030504040204" pitchFamily="34" charset="-128"/>
                <a:ea typeface="Meiryo UI" panose="020B0604030504040204" pitchFamily="34" charset="-128"/>
              </a:rPr>
              <a:t>サイズ：</a:t>
            </a:r>
            <a:r>
              <a:rPr lang="en-US" altLang="ja-JP" sz="900" dirty="0">
                <a:latin typeface="Meiryo UI" panose="020B0604030504040204" pitchFamily="34" charset="-128"/>
                <a:ea typeface="Meiryo UI" panose="020B0604030504040204" pitchFamily="34" charset="-128"/>
              </a:rPr>
              <a:t>W230×H50×D115mm</a:t>
            </a:r>
          </a:p>
          <a:p>
            <a:r>
              <a:rPr lang="ja-JP" altLang="en-US" sz="900" dirty="0">
                <a:latin typeface="Meiryo UI" panose="020B0604030504040204" pitchFamily="34" charset="-128"/>
                <a:ea typeface="Meiryo UI" panose="020B0604030504040204" pitchFamily="34" charset="-128"/>
              </a:rPr>
              <a:t>備考：名入れ方法：オリジナル印刷 </a:t>
            </a:r>
            <a:endParaRPr lang="en-US" altLang="ja-JP" sz="900" dirty="0">
              <a:latin typeface="Meiryo UI" panose="020B0604030504040204" pitchFamily="34" charset="-128"/>
              <a:ea typeface="Meiryo UI" panose="020B0604030504040204" pitchFamily="34" charset="-128"/>
            </a:endParaRP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1917193"/>
          </a:xfrm>
          <a:prstGeom prst="rect">
            <a:avLst/>
          </a:prstGeom>
          <a:noFill/>
        </p:spPr>
        <p:txBody>
          <a:bodyPr wrap="square" lIns="0" tIns="46800" rIns="0" spcCol="360000" rtlCol="0">
            <a:spAutoFit/>
          </a:bodyPr>
          <a:lstStyle/>
          <a:p>
            <a:pPr>
              <a:lnSpc>
                <a:spcPts val="2400"/>
              </a:lnSpc>
            </a:pPr>
            <a:r>
              <a:rPr lang="ja-JP" altLang="en-US" sz="1600" dirty="0"/>
              <a:t>もらって困らない粗品やノベルティアイテムとして定番なボックスティッシュ。箱全体にフルカラーでのオリジナルプリントが可能なため、高い訴求効果が期待できる販促品です。 </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5" name="図 4">
            <a:extLst>
              <a:ext uri="{FF2B5EF4-FFF2-40B4-BE49-F238E27FC236}">
                <a16:creationId xmlns:a16="http://schemas.microsoft.com/office/drawing/2014/main" id="{E741B833-F6B2-1D28-948F-FC48BFBBFB21}"/>
              </a:ext>
            </a:extLst>
          </p:cNvPr>
          <p:cNvPicPr>
            <a:picLocks noChangeAspect="1"/>
          </p:cNvPicPr>
          <p:nvPr/>
        </p:nvPicPr>
        <p:blipFill>
          <a:blip r:embed="rId5"/>
          <a:stretch>
            <a:fillRect/>
          </a:stretch>
        </p:blipFill>
        <p:spPr>
          <a:xfrm>
            <a:off x="779318" y="1403975"/>
            <a:ext cx="3583445" cy="3583445"/>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728</TotalTime>
  <Words>66</Words>
  <Application>Microsoft Office PowerPoint</Application>
  <PresentationFormat>画面に合わせる (4:3)</PresentationFormat>
  <Paragraphs>13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255</cp:revision>
  <cp:lastPrinted>2021-07-20T08:57:41Z</cp:lastPrinted>
  <dcterms:created xsi:type="dcterms:W3CDTF">2021-06-21T09:41:39Z</dcterms:created>
  <dcterms:modified xsi:type="dcterms:W3CDTF">2025-03-04T05:52:02Z</dcterms:modified>
</cp:coreProperties>
</file>