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50" d="100"/>
          <a:sy n="50" d="100"/>
        </p:scale>
        <p:origin x="27" y="267"/>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フローリング用水拭きシート </a:t>
            </a:r>
            <a:r>
              <a:rPr lang="en-US" altLang="ja-JP" sz="2000" dirty="0">
                <a:solidFill>
                  <a:schemeClr val="bg1"/>
                </a:solidFill>
                <a:latin typeface="Meiryo UI" panose="020B0604030504040204" pitchFamily="34" charset="-128"/>
                <a:ea typeface="Meiryo UI" panose="020B0604030504040204" pitchFamily="34" charset="-128"/>
              </a:rPr>
              <a:t>20</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不織布</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W200×H105×D25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メッシュ素材で汚れをしっかり絡め取ってくれる非常に便利な水拭きシート</a:t>
            </a:r>
            <a:r>
              <a:rPr lang="en-US" altLang="ja-JP" sz="1600" dirty="0"/>
              <a:t>20</a:t>
            </a:r>
            <a:r>
              <a:rPr lang="ja-JP" altLang="en-US" sz="1600" dirty="0"/>
              <a:t>枚入り。畳などにも利用可能な上、使い終わったらそのまま捨てられるため、時間のない方の強い味方！</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6" name="Picture 12">
            <a:extLst>
              <a:ext uri="{FF2B5EF4-FFF2-40B4-BE49-F238E27FC236}">
                <a16:creationId xmlns:a16="http://schemas.microsoft.com/office/drawing/2014/main" id="{0AF930B0-76D5-3476-6520-4FD35E8C34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347" y="1496155"/>
            <a:ext cx="3292186" cy="329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545</TotalTime>
  <Words>77</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251</cp:revision>
  <cp:lastPrinted>2021-07-20T08:57:41Z</cp:lastPrinted>
  <dcterms:created xsi:type="dcterms:W3CDTF">2021-06-21T09:41:39Z</dcterms:created>
  <dcterms:modified xsi:type="dcterms:W3CDTF">2024-07-19T05:40:01Z</dcterms:modified>
</cp:coreProperties>
</file>