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アルコールハンディ ウェット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水、プロピレングリコール、塩化ベンザルコニウム、プリジア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コール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60ND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（アルコール）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本体：約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W145×H85mm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、原紙：約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W200×H150mm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エタノール配合で除菌力に優れ、出先でさっと取り出して手軽に使えるアルコールタイプのハンディウェットティッシュです。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枚入れでかさばらないため、ばらまき洋などにもおすすめ。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879</cp:revision>
  <cp:lastPrinted>2021-07-20T08:57:41Z</cp:lastPrinted>
  <dcterms:created xsi:type="dcterms:W3CDTF">2021-06-21T09:41:39Z</dcterms:created>
  <dcterms:modified xsi:type="dcterms:W3CDTF">2024-07-25T02:20:11Z</dcterms:modified>
</cp:coreProperties>
</file>