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ライオン チャーミーマジカ除菌＋（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220ml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）オリジナル箱入り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成分：界面活性剤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アルキルアミンオキシド 、アルキルエーテル硫酸エステルナトリウム、ポリオキシエチレンアルキルエーテル、アルキルスルホン酸ナトリウム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、安定化剤、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調整剤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W49×H190×49mm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（箱サイズ：約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48×48×191.5mm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箱印刷：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フルカラー（オンデマンド印刷）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油汚れがサラサラ落ちる、人気の「ライオンのチャーミーマジカ除菌＋」をフルカラーで名入れ印刷したオリジナル化粧箱に収納。お客様への贈答・配布用をはじめ、各種ノベルティに最適です。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C00D47C-7A0A-59BE-B9C7-C8D7BB63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378294"/>
            <a:ext cx="3540279" cy="35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114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2024-07-19T05:40:02Z</dcterms:modified>
</cp:coreProperties>
</file>