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126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7days,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除菌ウェット ノンアルコール スリム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素材：水、プロピレングリコール、塩化べンザルコニウム、グレープフルーツ種子エキス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サイズ：本体：約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W135×H75mm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、原紙：約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W200×H150mm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9402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100" dirty="0"/>
              <a:t>グレープフルーツの未成熟果実の種子から抽出精製されたエキス等を配合。アルコールフリーのウェットティッシュ。</a:t>
            </a:r>
            <a:r>
              <a:rPr lang="en-US" altLang="ja-JP" sz="1100" dirty="0"/>
              <a:t>10</a:t>
            </a:r>
            <a:r>
              <a:rPr lang="ja-JP" altLang="en-US" sz="1100" dirty="0"/>
              <a:t>枚入りでかさばらないので、配布用のノベルティに最適です。</a:t>
            </a:r>
            <a:r>
              <a:rPr lang="en-US" altLang="ja-JP" sz="1100" dirty="0"/>
              <a:t>※</a:t>
            </a:r>
            <a:r>
              <a:rPr lang="ja-JP" altLang="en-US" sz="1100" dirty="0"/>
              <a:t>プリントを行う場合、最小ロットは</a:t>
            </a:r>
            <a:r>
              <a:rPr lang="en-US" altLang="ja-JP" sz="1100" dirty="0"/>
              <a:t>1000</a:t>
            </a:r>
            <a:r>
              <a:rPr lang="ja-JP" altLang="en-US" sz="1100" dirty="0"/>
              <a:t>個からになります。システムの問題で上記の表記が「名入れ有り </a:t>
            </a:r>
            <a:r>
              <a:rPr lang="en-US" altLang="ja-JP" sz="1100" dirty="0"/>
              <a:t>200 </a:t>
            </a:r>
            <a:r>
              <a:rPr lang="ja-JP" altLang="en-US" sz="1100" dirty="0"/>
              <a:t>／ 無地 </a:t>
            </a:r>
            <a:r>
              <a:rPr lang="en-US" altLang="ja-JP" sz="1100" dirty="0"/>
              <a:t>1000</a:t>
            </a:r>
            <a:r>
              <a:rPr lang="ja-JP" altLang="en-US" sz="1100" dirty="0"/>
              <a:t>」となっていますが、「無地 </a:t>
            </a:r>
            <a:r>
              <a:rPr lang="en-US" altLang="ja-JP" sz="1100" dirty="0"/>
              <a:t>200 </a:t>
            </a:r>
            <a:r>
              <a:rPr lang="ja-JP" altLang="en-US" sz="1100" dirty="0"/>
              <a:t>／ 名入れ有り </a:t>
            </a:r>
            <a:r>
              <a:rPr lang="en-US" altLang="ja-JP" sz="1100" dirty="0"/>
              <a:t>1000</a:t>
            </a:r>
            <a:r>
              <a:rPr lang="ja-JP" altLang="en-US" sz="1100" dirty="0"/>
              <a:t>」が正しい内容になります。</a:t>
            </a:r>
          </a:p>
          <a:p>
            <a:pPr algn="just"/>
            <a:r>
              <a:rPr lang="en-US" altLang="ja-JP" sz="1100" dirty="0"/>
              <a:t>※</a:t>
            </a:r>
            <a:r>
              <a:rPr lang="ja-JP" altLang="en-US" sz="1100" dirty="0"/>
              <a:t>こちらの商品は、最小ロット数単位（倍数）のみの承りになります。名入れを行う場合の最小ロットは、</a:t>
            </a:r>
            <a:r>
              <a:rPr lang="en-US" altLang="ja-JP" sz="1100" dirty="0"/>
              <a:t>1000</a:t>
            </a:r>
            <a:r>
              <a:rPr lang="ja-JP" altLang="en-US" sz="1100" dirty="0"/>
              <a:t>個以上からお受けいたします。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3" name="図 92">
            <a:extLst>
              <a:ext uri="{FF2B5EF4-FFF2-40B4-BE49-F238E27FC236}">
                <a16:creationId xmlns:a16="http://schemas.microsoft.com/office/drawing/2014/main" id="{60D7168F-6FA0-F231-1669-4D1F81F3A9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442" y="1312724"/>
            <a:ext cx="3674697" cy="367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1020</TotalTime>
  <Words>170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272</cp:revision>
  <cp:lastPrinted>2021-07-20T08:57:41Z</cp:lastPrinted>
  <dcterms:created xsi:type="dcterms:W3CDTF">2021-06-21T09:41:39Z</dcterms:created>
  <dcterms:modified xsi:type="dcterms:W3CDTF">2024-07-25T02:20:52Z</dcterms:modified>
</cp:coreProperties>
</file>