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アルコール配合 スリム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素材：水、エタノール、プロピレングリコール、塩化ベンザルコニウム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W135×H75mm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W200×H150mm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kern="700" dirty="0"/>
              <a:t>殺菌力の高いエタノール等を配合した、除菌に優れたアルコールタイプのウェットティッシュです。スリムな</a:t>
            </a:r>
            <a:r>
              <a:rPr lang="en-US" altLang="ja-JP" sz="1100" kern="700" dirty="0"/>
              <a:t>10</a:t>
            </a:r>
            <a:r>
              <a:rPr lang="ja-JP" altLang="en-US" sz="1100" kern="700" dirty="0"/>
              <a:t>枚入りでちょっとしたお出かけにも便利。販促用アイテムとして通年使用できます。</a:t>
            </a:r>
            <a:r>
              <a:rPr lang="en-US" altLang="ja-JP" sz="1100" kern="700" dirty="0"/>
              <a:t>※</a:t>
            </a:r>
            <a:r>
              <a:rPr lang="ja-JP" altLang="en-US" sz="1100" kern="700" dirty="0"/>
              <a:t>プリントを行う場合、最小ロットは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個からになります。システムの問題で上記の表記が「名入れ有り </a:t>
            </a:r>
            <a:r>
              <a:rPr lang="en-US" altLang="ja-JP" sz="1100" kern="700" dirty="0"/>
              <a:t>200 </a:t>
            </a:r>
            <a:r>
              <a:rPr lang="ja-JP" altLang="en-US" sz="1100" kern="700" dirty="0"/>
              <a:t>／ 無地 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」となっていますが、「無地 </a:t>
            </a:r>
            <a:r>
              <a:rPr lang="en-US" altLang="ja-JP" sz="1100" kern="700" dirty="0"/>
              <a:t>200 </a:t>
            </a:r>
            <a:r>
              <a:rPr lang="ja-JP" altLang="en-US" sz="1100" kern="700" dirty="0"/>
              <a:t>／ 名入れ有り 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」が正しい内容になります。</a:t>
            </a:r>
          </a:p>
          <a:p>
            <a:pPr algn="just"/>
            <a:r>
              <a:rPr lang="en-US" altLang="ja-JP" sz="1100" kern="700" dirty="0"/>
              <a:t>※</a:t>
            </a:r>
            <a:r>
              <a:rPr lang="ja-JP" altLang="en-US" sz="1100" kern="7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615F394-3BF8-457E-49C3-3428A76A8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96" y="1371901"/>
            <a:ext cx="3600147" cy="36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174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2024-07-25T02:20:52Z</dcterms:modified>
</cp:coreProperties>
</file>