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アミノ酸ウェット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素材：エタノール、アミノ酸類、塩化ベンザルコニウム、塩化セチルビリニジウム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W135×H75mm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肌の天然保湿成分である、アミノ酸類を配合したウェットティッシュ。デリケートなお肌にもやさしく、価格もリーズナブル。老若男女問わず使えて、家族でのお出掛けや、行楽に便利です。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200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200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93F91DF7-C51F-6AAD-E252-063BFDF5C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63768"/>
            <a:ext cx="3576416" cy="35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</TotalTime>
  <Words>174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2024-07-25T02:20:53Z</dcterms:modified>
</cp:coreProperties>
</file>