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ポケットウェット 除菌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素材：水、エタノール、塩化ベンザルコニウム、塩化セチルピリジニウム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W135×D75×H10mm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エタノール等を配合した、除菌に最適なウェットティッシュ。コンパクトなポケットサイズで、配布しやすく、受け取ってもらいやすいので、イベント会場や街角での配布用ノベルティに最適です。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200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200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4EB645AE-2F14-B522-5E2F-DF50DB6E8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70" y="1342533"/>
            <a:ext cx="3711286" cy="37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169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2024-07-25T02:20:54Z</dcterms:modified>
</cp:coreProperties>
</file>