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6" y="-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ポケットウェット 除菌 幅広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素材：水、エタノール、塩化ベンザルコニウム、塩化セチルピリジニウム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W155×D105×H20mm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W200×H140mm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通常のポケットタイプよりも少し大きめサイズの除菌ウェットティッシュ。エタノール等を配合し、外出先での除菌に最適です。幅広シートで使いやすく、配布用ノベルティにぴったり。</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B44A4D9B-C77D-8376-A0E9-E6494D7387AD}"/>
              </a:ext>
            </a:extLst>
          </p:cNvPr>
          <p:cNvPicPr>
            <a:picLocks noChangeAspect="1"/>
          </p:cNvPicPr>
          <p:nvPr/>
        </p:nvPicPr>
        <p:blipFill>
          <a:blip r:embed="rId5"/>
          <a:stretch>
            <a:fillRect/>
          </a:stretch>
        </p:blipFill>
        <p:spPr>
          <a:xfrm>
            <a:off x="713643" y="1426603"/>
            <a:ext cx="3519532" cy="351953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1026</TotalTime>
  <Words>170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273</cp:revision>
  <cp:lastPrinted>2021-07-20T08:57:41Z</cp:lastPrinted>
  <dcterms:created xsi:type="dcterms:W3CDTF">2021-06-21T09:41:39Z</dcterms:created>
  <dcterms:modified xsi:type="dcterms:W3CDTF">2024-07-25T02:20:54Z</dcterms:modified>
</cp:coreProperties>
</file>