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4" d="100"/>
          <a:sy n="104" d="100"/>
        </p:scale>
        <p:origin x="-78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汗ふきシート「さらっと。」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10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枚 メントール入り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素材：水・エタノール・イソペンチルジオール・イヌリン・メントール・ベンザルコニウムクロリド・ブチルカルバミン酸ヨウカプロピニル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サイズ：本体：約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W75×H140mm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、原紙：約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W150×H200mm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、不織布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30g/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平方メートル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生産国：日本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9402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/>
            <a:r>
              <a:rPr lang="ja-JP" altLang="en-US" sz="1100" dirty="0"/>
              <a:t>サトウキビ由来、</a:t>
            </a:r>
            <a:r>
              <a:rPr lang="en-US" altLang="ja-JP" sz="1100" dirty="0"/>
              <a:t>100</a:t>
            </a:r>
            <a:r>
              <a:rPr lang="ja-JP" altLang="en-US" sz="1100" dirty="0"/>
              <a:t>％天然素材のイヌリン配合で、さらさら＆しっとり感を実現した汗ふきシート。爽やかな香りで冷感効果を感じるメントール入りで、夏のノベルティに最適です。</a:t>
            </a:r>
            <a:r>
              <a:rPr lang="en-US" altLang="ja-JP" sz="1100" dirty="0"/>
              <a:t>※</a:t>
            </a:r>
            <a:r>
              <a:rPr lang="ja-JP" altLang="en-US" sz="1100" dirty="0"/>
              <a:t>プリントを行う場合、最小ロットは</a:t>
            </a:r>
            <a:r>
              <a:rPr lang="en-US" altLang="ja-JP" sz="1100" dirty="0"/>
              <a:t>1000</a:t>
            </a:r>
            <a:r>
              <a:rPr lang="ja-JP" altLang="en-US" sz="1100" dirty="0"/>
              <a:t>個からになります。システムの問題で上記の表記が「名入れ有り </a:t>
            </a:r>
            <a:r>
              <a:rPr lang="en-US" altLang="ja-JP" sz="1100" dirty="0"/>
              <a:t>200 </a:t>
            </a:r>
            <a:r>
              <a:rPr lang="ja-JP" altLang="en-US" sz="1100" dirty="0"/>
              <a:t>／ 無地 </a:t>
            </a:r>
            <a:r>
              <a:rPr lang="en-US" altLang="ja-JP" sz="1100" dirty="0"/>
              <a:t>1000</a:t>
            </a:r>
            <a:r>
              <a:rPr lang="ja-JP" altLang="en-US" sz="1100" dirty="0"/>
              <a:t>」となっていますが、「無地 </a:t>
            </a:r>
            <a:r>
              <a:rPr lang="en-US" altLang="ja-JP" sz="1100" dirty="0"/>
              <a:t>200 </a:t>
            </a:r>
            <a:r>
              <a:rPr lang="ja-JP" altLang="en-US" sz="1100" dirty="0"/>
              <a:t>／ 名入れ有り </a:t>
            </a:r>
            <a:r>
              <a:rPr lang="en-US" altLang="ja-JP" sz="1100" dirty="0"/>
              <a:t>1000</a:t>
            </a:r>
            <a:r>
              <a:rPr lang="ja-JP" altLang="en-US" sz="1100" dirty="0"/>
              <a:t>」が正しい内容になります。</a:t>
            </a:r>
            <a:br>
              <a:rPr lang="ja-JP" altLang="en-US" sz="1100" dirty="0"/>
            </a:br>
            <a:r>
              <a:rPr lang="en-US" altLang="ja-JP" sz="1100" dirty="0"/>
              <a:t>※</a:t>
            </a:r>
            <a:r>
              <a:rPr lang="ja-JP" altLang="en-US" sz="1100" dirty="0"/>
              <a:t>こちらの商品は、最小ロット数単位（倍数）のみの承りになります。名入れを行う場合の最小ロットは、</a:t>
            </a:r>
            <a:r>
              <a:rPr lang="en-US" altLang="ja-JP" sz="1100" dirty="0"/>
              <a:t>1000</a:t>
            </a:r>
            <a:r>
              <a:rPr lang="ja-JP" altLang="en-US" sz="1100" dirty="0"/>
              <a:t>個以上からお受けいたします。</a:t>
            </a:r>
            <a:endParaRPr lang="en-US" altLang="ja-JP" sz="11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AD95019C-AF02-9793-0048-FF3A57F58F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689" y="1468947"/>
            <a:ext cx="3581977" cy="3581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584</TotalTime>
  <Words>193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240</cp:revision>
  <cp:lastPrinted>2021-07-20T08:57:41Z</cp:lastPrinted>
  <dcterms:created xsi:type="dcterms:W3CDTF">2021-06-21T09:41:39Z</dcterms:created>
  <dcterms:modified xsi:type="dcterms:W3CDTF">2024-07-25T02:20:54Z</dcterms:modified>
</cp:coreProperties>
</file>