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汗ふきシート「さらっと。」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ノンアルコール ブーケットソープの香り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素材：水・イソペンチルジオール・イヌリン・ベンザルコニウムクロリド・ブチルカルバミン酸ヨウ化プロピニル・香料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W75×H140mm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W150×H200mm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、不織布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30g/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平方メートル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ほのかな ブーケットソープの香りが、暑い日の臭い対策に最適なノンアルコール汗ふきシートです。サトウキビ由来、</a:t>
            </a:r>
            <a:r>
              <a:rPr lang="en-US" altLang="ja-JP" sz="1100" dirty="0"/>
              <a:t>100%</a:t>
            </a:r>
            <a:r>
              <a:rPr lang="ja-JP" altLang="en-US" sz="1100" dirty="0"/>
              <a:t>天然素材のイヌリン配合で、さらさら＆しっとり感を実現しました。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0CE04D32-A78A-5A03-D317-153F4AEE8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43" y="1367843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</TotalTime>
  <Words>192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2024-07-25T02:20:55Z</dcterms:modified>
</cp:coreProperties>
</file>