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7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汗ふきシート「さらっと。」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 ノンアルコール ブーケットソープの香り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素材：水・イソペンチルジオール・イヌリン・ベンザルコニウムクロリド・ブチルカルバミン酸ヨウ化プロピニル・香料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サイズ：本体：約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W95×H155mm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、原紙：約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W150×H200mm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40g/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平方メートル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9402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100" dirty="0"/>
              <a:t>たっぷり</a:t>
            </a:r>
            <a:r>
              <a:rPr lang="en-US" altLang="ja-JP" sz="1100" dirty="0"/>
              <a:t>20</a:t>
            </a:r>
            <a:r>
              <a:rPr lang="ja-JP" altLang="en-US" sz="1100" dirty="0"/>
              <a:t>枚入りのノンアルコール汗ふきシート。業界初のサトウキビ由来、</a:t>
            </a:r>
            <a:r>
              <a:rPr lang="en-US" altLang="ja-JP" sz="1100" dirty="0"/>
              <a:t>100</a:t>
            </a:r>
            <a:r>
              <a:rPr lang="ja-JP" altLang="en-US" sz="1100" dirty="0"/>
              <a:t>％天然素材のイヌリン配合で、さらさら＆しっとり感を実現。 ブーケットソープの香りは防臭対策に最適です。</a:t>
            </a:r>
            <a:r>
              <a:rPr lang="en-US" altLang="ja-JP" sz="1100" dirty="0"/>
              <a:t>※</a:t>
            </a:r>
            <a:r>
              <a:rPr lang="ja-JP" altLang="en-US" sz="1100" dirty="0"/>
              <a:t>プリントを行う場合、最小ロットは</a:t>
            </a:r>
            <a:r>
              <a:rPr lang="en-US" altLang="ja-JP" sz="1100" dirty="0"/>
              <a:t>1000</a:t>
            </a:r>
            <a:r>
              <a:rPr lang="ja-JP" altLang="en-US" sz="1100" dirty="0"/>
              <a:t>個からになります。システムの問題で上記の表記が「名入れ有り </a:t>
            </a:r>
            <a:r>
              <a:rPr lang="en-US" altLang="ja-JP" sz="1100" dirty="0"/>
              <a:t>100 </a:t>
            </a:r>
            <a:r>
              <a:rPr lang="ja-JP" altLang="en-US" sz="1100" dirty="0"/>
              <a:t>／ 無地 </a:t>
            </a:r>
            <a:r>
              <a:rPr lang="en-US" altLang="ja-JP" sz="1100" dirty="0"/>
              <a:t>1000</a:t>
            </a:r>
            <a:r>
              <a:rPr lang="ja-JP" altLang="en-US" sz="1100" dirty="0"/>
              <a:t>」となっていますが、「無地 </a:t>
            </a:r>
            <a:r>
              <a:rPr lang="en-US" altLang="ja-JP" sz="1100" dirty="0"/>
              <a:t>100 </a:t>
            </a:r>
            <a:r>
              <a:rPr lang="ja-JP" altLang="en-US" sz="1100" dirty="0"/>
              <a:t>／ 名入れ有り </a:t>
            </a:r>
            <a:r>
              <a:rPr lang="en-US" altLang="ja-JP" sz="1100" dirty="0"/>
              <a:t>1000</a:t>
            </a:r>
            <a:r>
              <a:rPr lang="ja-JP" altLang="en-US" sz="1100" dirty="0"/>
              <a:t>」が正しい内容になります。</a:t>
            </a:r>
          </a:p>
          <a:p>
            <a:pPr algn="just"/>
            <a:r>
              <a:rPr lang="en-US" altLang="ja-JP" sz="1100" dirty="0"/>
              <a:t>※</a:t>
            </a:r>
            <a:r>
              <a:rPr lang="ja-JP" altLang="en-US" sz="1100" dirty="0"/>
              <a:t>こちらの商品は、最小ロット数単位（倍数）のみの承りになります。名入れを行う場合の最小ロットは、</a:t>
            </a:r>
            <a:r>
              <a:rPr lang="en-US" altLang="ja-JP" sz="1100" dirty="0"/>
              <a:t>1000</a:t>
            </a:r>
            <a:r>
              <a:rPr lang="ja-JP" altLang="en-US" sz="1100" dirty="0"/>
              <a:t>個以上からお受けいたします。</a:t>
            </a:r>
            <a:endParaRPr lang="en-US" altLang="ja-JP" sz="1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F5D258D8-8A93-C60F-77E9-AE70763E6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594" y="1378921"/>
            <a:ext cx="3591205" cy="359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628</TotalTime>
  <Words>193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2024-07-25T02:20:55Z</dcterms:modified>
</cp:coreProperties>
</file>