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1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7days,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除菌ウェット ノンアルコール 大判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素材：水、プロピレングリコール、塩化べンザルコニウム、グレープフルーツ種子エキス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W210×H125mm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、原紙：約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W300×H200mm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9402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100" kern="700" dirty="0"/>
              <a:t>大判でグレープフルーツ種子エキス等を配合した、ノンアルコールタイプのウェットティッシュ。テーブルや家具なども除菌できます。イベント来場者へのノベルティとして重宝します。</a:t>
            </a:r>
            <a:r>
              <a:rPr lang="en-US" altLang="ja-JP" sz="1100" kern="700" dirty="0"/>
              <a:t>※</a:t>
            </a:r>
            <a:r>
              <a:rPr lang="ja-JP" altLang="en-US" sz="1100" kern="700" dirty="0"/>
              <a:t>プリントを行う場合、最小ロットは</a:t>
            </a:r>
            <a:r>
              <a:rPr lang="en-US" altLang="ja-JP" sz="1100" kern="700" dirty="0"/>
              <a:t>1000</a:t>
            </a:r>
            <a:r>
              <a:rPr lang="ja-JP" altLang="en-US" sz="1100" kern="700" dirty="0"/>
              <a:t>個からになります。システムの問題で上記の表記が「名入れ有り </a:t>
            </a:r>
            <a:r>
              <a:rPr lang="en-US" altLang="ja-JP" sz="1100" kern="700" dirty="0"/>
              <a:t>100 </a:t>
            </a:r>
            <a:r>
              <a:rPr lang="ja-JP" altLang="en-US" sz="1100" kern="700" dirty="0"/>
              <a:t>／ 無地 </a:t>
            </a:r>
            <a:r>
              <a:rPr lang="en-US" altLang="ja-JP" sz="1100" kern="700" dirty="0"/>
              <a:t>1000</a:t>
            </a:r>
            <a:r>
              <a:rPr lang="ja-JP" altLang="en-US" sz="1100" kern="700" dirty="0"/>
              <a:t>」となっていますが、「無地 </a:t>
            </a:r>
            <a:r>
              <a:rPr lang="en-US" altLang="ja-JP" sz="1100" kern="700" dirty="0"/>
              <a:t>100 </a:t>
            </a:r>
            <a:r>
              <a:rPr lang="ja-JP" altLang="en-US" sz="1100" kern="700" dirty="0"/>
              <a:t>／ 名入れ有り </a:t>
            </a:r>
            <a:r>
              <a:rPr lang="en-US" altLang="ja-JP" sz="1100" kern="700" dirty="0"/>
              <a:t>1000</a:t>
            </a:r>
            <a:r>
              <a:rPr lang="ja-JP" altLang="en-US" sz="1100" kern="700" dirty="0"/>
              <a:t>」が正しい内容になります。</a:t>
            </a:r>
          </a:p>
          <a:p>
            <a:pPr algn="just"/>
            <a:r>
              <a:rPr lang="en-US" altLang="ja-JP" sz="1100" kern="700" dirty="0"/>
              <a:t>※</a:t>
            </a:r>
            <a:r>
              <a:rPr lang="ja-JP" altLang="en-US" sz="1100" kern="700" dirty="0"/>
              <a:t>こちらの商品は、最小ロット数単位（倍数）のみの承りになります。名入れを行う場合の最小ロットは、</a:t>
            </a:r>
            <a:r>
              <a:rPr lang="en-US" altLang="ja-JP" sz="1100" kern="700" dirty="0"/>
              <a:t>1000</a:t>
            </a:r>
            <a:r>
              <a:rPr lang="ja-JP" altLang="en-US" sz="1100" kern="700" dirty="0"/>
              <a:t>個以上からお受けいたします。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3C2D9D9-431F-FD3E-F245-8D6A738BA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07" y="1377629"/>
            <a:ext cx="3673295" cy="367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</TotalTime>
  <Words>169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2024-07-25T02:20:56Z</dcterms:modified>
</cp:coreProperties>
</file>