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ノンアルコール 大判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素材：水、プロピレングリコール、塩化べンザルコニウム、グレープフルーツ種子エキス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W210×D125×H25mm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050" dirty="0"/>
              <a:t>除菌に最適なウェットティッシュ。ノンアルコールで大判タイプの</a:t>
            </a:r>
            <a:r>
              <a:rPr lang="en-US" altLang="ja-JP" sz="1050" dirty="0"/>
              <a:t>20</a:t>
            </a:r>
            <a:r>
              <a:rPr lang="ja-JP" altLang="en-US" sz="1050" dirty="0"/>
              <a:t>枚入り！小さなお子さんがいるご家庭でもたっぷり使えます。子育てママやパパが対象のイベントノベルティに喜ばれます。</a:t>
            </a:r>
            <a:r>
              <a:rPr lang="en-US" altLang="ja-JP" sz="1050" dirty="0"/>
              <a:t>※</a:t>
            </a:r>
            <a:r>
              <a:rPr lang="ja-JP" altLang="en-US" sz="1050" dirty="0"/>
              <a:t>プリントを行う場合、最小ロットは</a:t>
            </a:r>
            <a:r>
              <a:rPr lang="en-US" altLang="ja-JP" sz="1050" dirty="0"/>
              <a:t>1000</a:t>
            </a:r>
            <a:r>
              <a:rPr lang="ja-JP" altLang="en-US" sz="1050" dirty="0"/>
              <a:t>個からになります。システムの問題で上記の表記が「名入れ有り </a:t>
            </a:r>
            <a:r>
              <a:rPr lang="en-US" altLang="ja-JP" sz="1050" dirty="0"/>
              <a:t>50 </a:t>
            </a:r>
            <a:r>
              <a:rPr lang="ja-JP" altLang="en-US" sz="1050" dirty="0"/>
              <a:t>／ 無地 </a:t>
            </a:r>
            <a:r>
              <a:rPr lang="en-US" altLang="ja-JP" sz="1050" dirty="0"/>
              <a:t>1000</a:t>
            </a:r>
            <a:r>
              <a:rPr lang="ja-JP" altLang="en-US" sz="1050" dirty="0"/>
              <a:t>」となっていますが、「無地 </a:t>
            </a:r>
            <a:r>
              <a:rPr lang="en-US" altLang="ja-JP" sz="1050" dirty="0"/>
              <a:t>50 </a:t>
            </a:r>
            <a:r>
              <a:rPr lang="ja-JP" altLang="en-US" sz="1050" dirty="0"/>
              <a:t>／ 名入れ有り </a:t>
            </a:r>
            <a:r>
              <a:rPr lang="en-US" altLang="ja-JP" sz="1050" dirty="0"/>
              <a:t>1000</a:t>
            </a:r>
            <a:r>
              <a:rPr lang="ja-JP" altLang="en-US" sz="1050" dirty="0"/>
              <a:t>」が正しい内容になります。</a:t>
            </a:r>
          </a:p>
          <a:p>
            <a:pPr algn="just"/>
            <a:r>
              <a:rPr lang="en-US" altLang="ja-JP" sz="1050" dirty="0"/>
              <a:t>※</a:t>
            </a:r>
            <a:r>
              <a:rPr lang="ja-JP" altLang="en-US" sz="1050" dirty="0"/>
              <a:t>こちらの商品は、最小ロット数単位（倍数）のみの承りになります。名入れを行う場合の最小ロットは、</a:t>
            </a:r>
            <a:r>
              <a:rPr lang="en-US" altLang="ja-JP" sz="1050" dirty="0"/>
              <a:t>1000</a:t>
            </a:r>
            <a:r>
              <a:rPr lang="ja-JP" altLang="en-US" sz="105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8DE6D04-1F56-1B5A-A00F-C62B36C8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46" y="1379778"/>
            <a:ext cx="3556577" cy="35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2024-07-25T02:20:56Z</dcterms:modified>
</cp:coreProperties>
</file>