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アルコール配合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素材：水、エタノール、プロピレングリコール、塩化ベンザルコニウム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W210×D125×H15mm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テーブルや家具もしっかり拭ける！アルコールタイプの大判ウェットティッシュ。エタノール等を配合しているので、除菌もばっちり。親子がターゲットのイベントノベルティとしても重宝します。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100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100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  <a:br>
              <a:rPr lang="ja-JP" altLang="en-US" sz="1100" dirty="0"/>
            </a:br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28855D74-7371-6D90-BDA7-59A25A33A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411148"/>
            <a:ext cx="3558761" cy="35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173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2024-07-25T02:20:56Z</dcterms:modified>
</cp:coreProperties>
</file>