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アルコール配合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素材：水、エタノール、プロピレングリコール、塩化ベンザルコニウム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W210×D125×H25mm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大きいタイプで、</a:t>
            </a:r>
            <a:r>
              <a:rPr lang="en-US" altLang="ja-JP" sz="1100" dirty="0"/>
              <a:t>20</a:t>
            </a:r>
            <a:r>
              <a:rPr lang="ja-JP" altLang="en-US" sz="1100" dirty="0"/>
              <a:t>枚入りの大容量。除菌に優れたアルコール配合のウェットティッシュ。キレイ好きな女性をターゲットとしたイベントや、展示会のノベルティとしても喜ばれます。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50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50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EA37392D-98BE-EAB3-B471-0DFACE6F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71" y="1392892"/>
            <a:ext cx="3636864" cy="36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174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2024-07-25T02:20:56Z</dcterms:modified>
</cp:coreProperties>
</file>