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濃アルコール配合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素材：水、エタノール、プロピレングリコール、塩化ベンザルコニウム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W210×D125×H15mm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050" dirty="0"/>
              <a:t>アルコール濃度を</a:t>
            </a:r>
            <a:r>
              <a:rPr lang="en-US" altLang="ja-JP" sz="1050" dirty="0"/>
              <a:t>30%</a:t>
            </a:r>
            <a:r>
              <a:rPr lang="ja-JP" altLang="en-US" sz="1050" dirty="0"/>
              <a:t>以上に上げることで、除菌効果がパワーアップしたウェットティッシュ。大判なのでテーブルや家具もしっかり拭けます。年間を通してイベント等のノベルティに重宝します。</a:t>
            </a:r>
            <a:r>
              <a:rPr lang="en-US" altLang="ja-JP" sz="1050" dirty="0"/>
              <a:t>※</a:t>
            </a:r>
            <a:r>
              <a:rPr lang="ja-JP" altLang="en-US" sz="1050" dirty="0"/>
              <a:t>プリントを行う場合、最小ロットは</a:t>
            </a:r>
            <a:r>
              <a:rPr lang="en-US" altLang="ja-JP" sz="1050" dirty="0"/>
              <a:t>1000</a:t>
            </a:r>
            <a:r>
              <a:rPr lang="ja-JP" altLang="en-US" sz="1050" dirty="0"/>
              <a:t>個からになります。システムの問題で上記の表記が「名入れ有り </a:t>
            </a:r>
            <a:r>
              <a:rPr lang="en-US" altLang="ja-JP" sz="1050" dirty="0"/>
              <a:t>100 </a:t>
            </a:r>
            <a:r>
              <a:rPr lang="ja-JP" altLang="en-US" sz="1050" dirty="0"/>
              <a:t>／ 無地 </a:t>
            </a:r>
            <a:r>
              <a:rPr lang="en-US" altLang="ja-JP" sz="1050" dirty="0"/>
              <a:t>1000</a:t>
            </a:r>
            <a:r>
              <a:rPr lang="ja-JP" altLang="en-US" sz="1050" dirty="0"/>
              <a:t>」となっていますが、「無地 </a:t>
            </a:r>
            <a:r>
              <a:rPr lang="en-US" altLang="ja-JP" sz="1050" dirty="0"/>
              <a:t>100 </a:t>
            </a:r>
            <a:r>
              <a:rPr lang="ja-JP" altLang="en-US" sz="1050" dirty="0"/>
              <a:t>／ 名入れ有り </a:t>
            </a:r>
            <a:r>
              <a:rPr lang="en-US" altLang="ja-JP" sz="1050" dirty="0"/>
              <a:t>1000</a:t>
            </a:r>
            <a:r>
              <a:rPr lang="ja-JP" altLang="en-US" sz="1050" dirty="0"/>
              <a:t>」が正しい内容になります。</a:t>
            </a:r>
          </a:p>
          <a:p>
            <a:pPr algn="just"/>
            <a:r>
              <a:rPr lang="en-US" altLang="ja-JP" sz="1050" dirty="0"/>
              <a:t>※</a:t>
            </a:r>
            <a:r>
              <a:rPr lang="ja-JP" altLang="en-US" sz="1050" dirty="0"/>
              <a:t>こちらの商品は、最小ロット数単位（倍数）のみの承りになります。名入れを行う場合の最小ロットは、</a:t>
            </a:r>
            <a:r>
              <a:rPr lang="en-US" altLang="ja-JP" sz="1050" dirty="0"/>
              <a:t>1000</a:t>
            </a:r>
            <a:r>
              <a:rPr lang="ja-JP" altLang="en-US" sz="105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055A4C3-BC71-C4B6-B8B8-8DBC7E515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48" y="1424217"/>
            <a:ext cx="3467699" cy="34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178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2024-07-25T02:20:57Z</dcterms:modified>
</cp:coreProperties>
</file>