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濃アルコール配合 大判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素材：水、エタノール、プロピレングリコール、塩化ベンザルコニウム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W210×D125×H25mm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W300×H200mm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ウェットティッシュのアルコール濃度を</a:t>
            </a:r>
            <a:r>
              <a:rPr lang="en-US" altLang="ja-JP" sz="1100" dirty="0"/>
              <a:t>30%</a:t>
            </a:r>
            <a:r>
              <a:rPr lang="ja-JP" altLang="en-US" sz="1100" dirty="0"/>
              <a:t>以上に上げることで、除菌効果が更にパワーアップしました。</a:t>
            </a:r>
            <a:r>
              <a:rPr lang="en-US" altLang="ja-JP" sz="1100" dirty="0"/>
              <a:t>20</a:t>
            </a:r>
            <a:r>
              <a:rPr lang="ja-JP" altLang="en-US" sz="1100" dirty="0"/>
              <a:t>枚入りの大判タイプで、テーブルや家具もしっかり拭けてノベルティに人気です。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50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50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E208FA7A-DAF7-5FAD-05BD-CB8C04FA7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753" y="1371901"/>
            <a:ext cx="3618036" cy="36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177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2024-07-25T02:20:57Z</dcterms:modified>
</cp:coreProperties>
</file>